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28700" y="9248775"/>
            <a:ext cx="16230600" cy="0"/>
          </a:xfrm>
          <a:custGeom>
            <a:avLst/>
            <a:gdLst/>
            <a:ahLst/>
            <a:cxnLst/>
            <a:rect l="l" t="t" r="r" b="b"/>
            <a:pathLst>
              <a:path w="16230600" h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028700" y="1038225"/>
            <a:ext cx="16230600" cy="0"/>
          </a:xfrm>
          <a:custGeom>
            <a:avLst/>
            <a:gdLst/>
            <a:ahLst/>
            <a:cxnLst/>
            <a:rect l="l" t="t" r="r" b="b"/>
            <a:pathLst>
              <a:path w="16230600" h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10417" y="1564597"/>
            <a:ext cx="3219449" cy="401954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28700" y="9248775"/>
            <a:ext cx="16230600" cy="0"/>
          </a:xfrm>
          <a:custGeom>
            <a:avLst/>
            <a:gdLst/>
            <a:ahLst/>
            <a:cxnLst/>
            <a:rect l="l" t="t" r="r" b="b"/>
            <a:pathLst>
              <a:path w="16230600" h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6000" y="3258813"/>
            <a:ext cx="16256000" cy="314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6000" y="3258813"/>
            <a:ext cx="16256000" cy="314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8700" y="8468582"/>
            <a:ext cx="16230600" cy="0"/>
          </a:xfrm>
          <a:custGeom>
            <a:avLst/>
            <a:gdLst/>
            <a:ahLst/>
            <a:cxnLst/>
            <a:rect l="l" t="t" r="r" b="b"/>
            <a:pathLst>
              <a:path w="16230600" h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028700" y="1038225"/>
            <a:ext cx="16230600" cy="0"/>
          </a:xfrm>
          <a:custGeom>
            <a:avLst/>
            <a:gdLst/>
            <a:ahLst/>
            <a:cxnLst/>
            <a:rect l="l" t="t" r="r" b="b"/>
            <a:pathLst>
              <a:path w="16230600" h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28700" y="20574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3086100" h="3086100">
                <a:moveTo>
                  <a:pt x="1543057" y="3086099"/>
                </a:moveTo>
                <a:lnTo>
                  <a:pt x="1494987" y="3085365"/>
                </a:lnTo>
                <a:lnTo>
                  <a:pt x="1447291" y="3083177"/>
                </a:lnTo>
                <a:lnTo>
                  <a:pt x="1399983" y="3079555"/>
                </a:lnTo>
                <a:lnTo>
                  <a:pt x="1353083" y="3074522"/>
                </a:lnTo>
                <a:lnTo>
                  <a:pt x="1306613" y="3068099"/>
                </a:lnTo>
                <a:lnTo>
                  <a:pt x="1260594" y="3060306"/>
                </a:lnTo>
                <a:lnTo>
                  <a:pt x="1215048" y="3051166"/>
                </a:lnTo>
                <a:lnTo>
                  <a:pt x="1169996" y="3040700"/>
                </a:lnTo>
                <a:lnTo>
                  <a:pt x="1125459" y="3028929"/>
                </a:lnTo>
                <a:lnTo>
                  <a:pt x="1081460" y="3015874"/>
                </a:lnTo>
                <a:lnTo>
                  <a:pt x="1038018" y="3001557"/>
                </a:lnTo>
                <a:lnTo>
                  <a:pt x="995155" y="2985999"/>
                </a:lnTo>
                <a:lnTo>
                  <a:pt x="952894" y="2969221"/>
                </a:lnTo>
                <a:lnTo>
                  <a:pt x="911254" y="2951246"/>
                </a:lnTo>
                <a:lnTo>
                  <a:pt x="870258" y="2932093"/>
                </a:lnTo>
                <a:lnTo>
                  <a:pt x="829926" y="2911785"/>
                </a:lnTo>
                <a:lnTo>
                  <a:pt x="790281" y="2890342"/>
                </a:lnTo>
                <a:lnTo>
                  <a:pt x="751343" y="2867787"/>
                </a:lnTo>
                <a:lnTo>
                  <a:pt x="713134" y="2844140"/>
                </a:lnTo>
                <a:lnTo>
                  <a:pt x="675675" y="2819423"/>
                </a:lnTo>
                <a:lnTo>
                  <a:pt x="638987" y="2793657"/>
                </a:lnTo>
                <a:lnTo>
                  <a:pt x="603092" y="2766864"/>
                </a:lnTo>
                <a:lnTo>
                  <a:pt x="568012" y="2739065"/>
                </a:lnTo>
                <a:lnTo>
                  <a:pt x="533766" y="2710280"/>
                </a:lnTo>
                <a:lnTo>
                  <a:pt x="500378" y="2680532"/>
                </a:lnTo>
                <a:lnTo>
                  <a:pt x="467867" y="2649842"/>
                </a:lnTo>
                <a:lnTo>
                  <a:pt x="436257" y="2618231"/>
                </a:lnTo>
                <a:lnTo>
                  <a:pt x="405567" y="2585721"/>
                </a:lnTo>
                <a:lnTo>
                  <a:pt x="375819" y="2552333"/>
                </a:lnTo>
                <a:lnTo>
                  <a:pt x="347034" y="2518087"/>
                </a:lnTo>
                <a:lnTo>
                  <a:pt x="319235" y="2483007"/>
                </a:lnTo>
                <a:lnTo>
                  <a:pt x="292441" y="2447112"/>
                </a:lnTo>
                <a:lnTo>
                  <a:pt x="266675" y="2410424"/>
                </a:lnTo>
                <a:lnTo>
                  <a:pt x="241958" y="2372965"/>
                </a:lnTo>
                <a:lnTo>
                  <a:pt x="218312" y="2334756"/>
                </a:lnTo>
                <a:lnTo>
                  <a:pt x="195756" y="2295818"/>
                </a:lnTo>
                <a:lnTo>
                  <a:pt x="174314" y="2256172"/>
                </a:lnTo>
                <a:lnTo>
                  <a:pt x="154006" y="2215841"/>
                </a:lnTo>
                <a:lnTo>
                  <a:pt x="134853" y="2174845"/>
                </a:lnTo>
                <a:lnTo>
                  <a:pt x="116877" y="2133205"/>
                </a:lnTo>
                <a:lnTo>
                  <a:pt x="100100" y="2090943"/>
                </a:lnTo>
                <a:lnTo>
                  <a:pt x="84542" y="2048081"/>
                </a:lnTo>
                <a:lnTo>
                  <a:pt x="70225" y="2004639"/>
                </a:lnTo>
                <a:lnTo>
                  <a:pt x="57170" y="1960639"/>
                </a:lnTo>
                <a:lnTo>
                  <a:pt x="45399" y="1916103"/>
                </a:lnTo>
                <a:lnTo>
                  <a:pt x="34933" y="1871051"/>
                </a:lnTo>
                <a:lnTo>
                  <a:pt x="25793" y="1825505"/>
                </a:lnTo>
                <a:lnTo>
                  <a:pt x="18000" y="1779486"/>
                </a:lnTo>
                <a:lnTo>
                  <a:pt x="11577" y="1733016"/>
                </a:lnTo>
                <a:lnTo>
                  <a:pt x="6544" y="1686116"/>
                </a:lnTo>
                <a:lnTo>
                  <a:pt x="2922" y="1638807"/>
                </a:lnTo>
                <a:lnTo>
                  <a:pt x="734" y="1591111"/>
                </a:lnTo>
                <a:lnTo>
                  <a:pt x="0" y="1543035"/>
                </a:lnTo>
                <a:lnTo>
                  <a:pt x="734" y="1494987"/>
                </a:lnTo>
                <a:lnTo>
                  <a:pt x="2922" y="1447291"/>
                </a:lnTo>
                <a:lnTo>
                  <a:pt x="6544" y="1399983"/>
                </a:lnTo>
                <a:lnTo>
                  <a:pt x="11577" y="1353083"/>
                </a:lnTo>
                <a:lnTo>
                  <a:pt x="18000" y="1306613"/>
                </a:lnTo>
                <a:lnTo>
                  <a:pt x="25793" y="1260594"/>
                </a:lnTo>
                <a:lnTo>
                  <a:pt x="34933" y="1215048"/>
                </a:lnTo>
                <a:lnTo>
                  <a:pt x="45399" y="1169996"/>
                </a:lnTo>
                <a:lnTo>
                  <a:pt x="57170" y="1125460"/>
                </a:lnTo>
                <a:lnTo>
                  <a:pt x="70225" y="1081460"/>
                </a:lnTo>
                <a:lnTo>
                  <a:pt x="84542" y="1038018"/>
                </a:lnTo>
                <a:lnTo>
                  <a:pt x="100100" y="995156"/>
                </a:lnTo>
                <a:lnTo>
                  <a:pt x="116877" y="952894"/>
                </a:lnTo>
                <a:lnTo>
                  <a:pt x="134853" y="911254"/>
                </a:lnTo>
                <a:lnTo>
                  <a:pt x="154006" y="870258"/>
                </a:lnTo>
                <a:lnTo>
                  <a:pt x="174314" y="829927"/>
                </a:lnTo>
                <a:lnTo>
                  <a:pt x="195756" y="790281"/>
                </a:lnTo>
                <a:lnTo>
                  <a:pt x="218312" y="751343"/>
                </a:lnTo>
                <a:lnTo>
                  <a:pt x="241958" y="713134"/>
                </a:lnTo>
                <a:lnTo>
                  <a:pt x="266675" y="675675"/>
                </a:lnTo>
                <a:lnTo>
                  <a:pt x="292441" y="638987"/>
                </a:lnTo>
                <a:lnTo>
                  <a:pt x="319235" y="603092"/>
                </a:lnTo>
                <a:lnTo>
                  <a:pt x="347034" y="568012"/>
                </a:lnTo>
                <a:lnTo>
                  <a:pt x="375819" y="533766"/>
                </a:lnTo>
                <a:lnTo>
                  <a:pt x="405567" y="500378"/>
                </a:lnTo>
                <a:lnTo>
                  <a:pt x="436257" y="467868"/>
                </a:lnTo>
                <a:lnTo>
                  <a:pt x="467867" y="436257"/>
                </a:lnTo>
                <a:lnTo>
                  <a:pt x="500378" y="405567"/>
                </a:lnTo>
                <a:lnTo>
                  <a:pt x="533766" y="375819"/>
                </a:lnTo>
                <a:lnTo>
                  <a:pt x="568012" y="347034"/>
                </a:lnTo>
                <a:lnTo>
                  <a:pt x="603092" y="319235"/>
                </a:lnTo>
                <a:lnTo>
                  <a:pt x="638987" y="292441"/>
                </a:lnTo>
                <a:lnTo>
                  <a:pt x="675675" y="266676"/>
                </a:lnTo>
                <a:lnTo>
                  <a:pt x="713134" y="241959"/>
                </a:lnTo>
                <a:lnTo>
                  <a:pt x="751343" y="218312"/>
                </a:lnTo>
                <a:lnTo>
                  <a:pt x="790281" y="195757"/>
                </a:lnTo>
                <a:lnTo>
                  <a:pt x="829926" y="174314"/>
                </a:lnTo>
                <a:lnTo>
                  <a:pt x="870258" y="154006"/>
                </a:lnTo>
                <a:lnTo>
                  <a:pt x="911254" y="134853"/>
                </a:lnTo>
                <a:lnTo>
                  <a:pt x="952894" y="116878"/>
                </a:lnTo>
                <a:lnTo>
                  <a:pt x="995155" y="100100"/>
                </a:lnTo>
                <a:lnTo>
                  <a:pt x="1038018" y="84542"/>
                </a:lnTo>
                <a:lnTo>
                  <a:pt x="1081460" y="70225"/>
                </a:lnTo>
                <a:lnTo>
                  <a:pt x="1125459" y="57170"/>
                </a:lnTo>
                <a:lnTo>
                  <a:pt x="1169996" y="45399"/>
                </a:lnTo>
                <a:lnTo>
                  <a:pt x="1215048" y="34933"/>
                </a:lnTo>
                <a:lnTo>
                  <a:pt x="1260594" y="25793"/>
                </a:lnTo>
                <a:lnTo>
                  <a:pt x="1306613" y="18000"/>
                </a:lnTo>
                <a:lnTo>
                  <a:pt x="1353083" y="11577"/>
                </a:lnTo>
                <a:lnTo>
                  <a:pt x="1399983" y="6544"/>
                </a:lnTo>
                <a:lnTo>
                  <a:pt x="1447291" y="2922"/>
                </a:lnTo>
                <a:lnTo>
                  <a:pt x="1494987" y="734"/>
                </a:lnTo>
                <a:lnTo>
                  <a:pt x="1543045" y="0"/>
                </a:lnTo>
                <a:lnTo>
                  <a:pt x="1591111" y="734"/>
                </a:lnTo>
                <a:lnTo>
                  <a:pt x="1638807" y="2922"/>
                </a:lnTo>
                <a:lnTo>
                  <a:pt x="1686116" y="6544"/>
                </a:lnTo>
                <a:lnTo>
                  <a:pt x="1733016" y="11577"/>
                </a:lnTo>
                <a:lnTo>
                  <a:pt x="1779486" y="18000"/>
                </a:lnTo>
                <a:lnTo>
                  <a:pt x="1825505" y="25793"/>
                </a:lnTo>
                <a:lnTo>
                  <a:pt x="1871051" y="34933"/>
                </a:lnTo>
                <a:lnTo>
                  <a:pt x="1916103" y="45399"/>
                </a:lnTo>
                <a:lnTo>
                  <a:pt x="1960639" y="57170"/>
                </a:lnTo>
                <a:lnTo>
                  <a:pt x="2004639" y="70225"/>
                </a:lnTo>
                <a:lnTo>
                  <a:pt x="2048081" y="84542"/>
                </a:lnTo>
                <a:lnTo>
                  <a:pt x="2090943" y="100100"/>
                </a:lnTo>
                <a:lnTo>
                  <a:pt x="2133205" y="116878"/>
                </a:lnTo>
                <a:lnTo>
                  <a:pt x="2174845" y="134853"/>
                </a:lnTo>
                <a:lnTo>
                  <a:pt x="2215841" y="154006"/>
                </a:lnTo>
                <a:lnTo>
                  <a:pt x="2256172" y="174314"/>
                </a:lnTo>
                <a:lnTo>
                  <a:pt x="2295818" y="195757"/>
                </a:lnTo>
                <a:lnTo>
                  <a:pt x="2334756" y="218312"/>
                </a:lnTo>
                <a:lnTo>
                  <a:pt x="2372965" y="241959"/>
                </a:lnTo>
                <a:lnTo>
                  <a:pt x="2410424" y="266676"/>
                </a:lnTo>
                <a:lnTo>
                  <a:pt x="2447111" y="292441"/>
                </a:lnTo>
                <a:lnTo>
                  <a:pt x="2483006" y="319235"/>
                </a:lnTo>
                <a:lnTo>
                  <a:pt x="2518087" y="347034"/>
                </a:lnTo>
                <a:lnTo>
                  <a:pt x="2552332" y="375819"/>
                </a:lnTo>
                <a:lnTo>
                  <a:pt x="2585721" y="405567"/>
                </a:lnTo>
                <a:lnTo>
                  <a:pt x="2618231" y="436257"/>
                </a:lnTo>
                <a:lnTo>
                  <a:pt x="2649842" y="467868"/>
                </a:lnTo>
                <a:lnTo>
                  <a:pt x="2680532" y="500378"/>
                </a:lnTo>
                <a:lnTo>
                  <a:pt x="2710280" y="533766"/>
                </a:lnTo>
                <a:lnTo>
                  <a:pt x="2739064" y="568012"/>
                </a:lnTo>
                <a:lnTo>
                  <a:pt x="2766864" y="603092"/>
                </a:lnTo>
                <a:lnTo>
                  <a:pt x="2793657" y="638987"/>
                </a:lnTo>
                <a:lnTo>
                  <a:pt x="2819423" y="675675"/>
                </a:lnTo>
                <a:lnTo>
                  <a:pt x="2844140" y="713134"/>
                </a:lnTo>
                <a:lnTo>
                  <a:pt x="2867787" y="751343"/>
                </a:lnTo>
                <a:lnTo>
                  <a:pt x="2890342" y="790281"/>
                </a:lnTo>
                <a:lnTo>
                  <a:pt x="2911785" y="829927"/>
                </a:lnTo>
                <a:lnTo>
                  <a:pt x="2932093" y="870258"/>
                </a:lnTo>
                <a:lnTo>
                  <a:pt x="2951245" y="911254"/>
                </a:lnTo>
                <a:lnTo>
                  <a:pt x="2969221" y="952894"/>
                </a:lnTo>
                <a:lnTo>
                  <a:pt x="2985999" y="995156"/>
                </a:lnTo>
                <a:lnTo>
                  <a:pt x="3001557" y="1038018"/>
                </a:lnTo>
                <a:lnTo>
                  <a:pt x="3015874" y="1081460"/>
                </a:lnTo>
                <a:lnTo>
                  <a:pt x="3028929" y="1125460"/>
                </a:lnTo>
                <a:lnTo>
                  <a:pt x="3040700" y="1169996"/>
                </a:lnTo>
                <a:lnTo>
                  <a:pt x="3051166" y="1215048"/>
                </a:lnTo>
                <a:lnTo>
                  <a:pt x="3060306" y="1260594"/>
                </a:lnTo>
                <a:lnTo>
                  <a:pt x="3068098" y="1306613"/>
                </a:lnTo>
                <a:lnTo>
                  <a:pt x="3074522" y="1353083"/>
                </a:lnTo>
                <a:lnTo>
                  <a:pt x="3079555" y="1399983"/>
                </a:lnTo>
                <a:lnTo>
                  <a:pt x="3083177" y="1447291"/>
                </a:lnTo>
                <a:lnTo>
                  <a:pt x="3085365" y="1494987"/>
                </a:lnTo>
                <a:lnTo>
                  <a:pt x="3086099" y="1543049"/>
                </a:lnTo>
                <a:lnTo>
                  <a:pt x="3085365" y="1591111"/>
                </a:lnTo>
                <a:lnTo>
                  <a:pt x="3083177" y="1638807"/>
                </a:lnTo>
                <a:lnTo>
                  <a:pt x="3079555" y="1686116"/>
                </a:lnTo>
                <a:lnTo>
                  <a:pt x="3074522" y="1733016"/>
                </a:lnTo>
                <a:lnTo>
                  <a:pt x="3068098" y="1779486"/>
                </a:lnTo>
                <a:lnTo>
                  <a:pt x="3060306" y="1825505"/>
                </a:lnTo>
                <a:lnTo>
                  <a:pt x="3051166" y="1871051"/>
                </a:lnTo>
                <a:lnTo>
                  <a:pt x="3040700" y="1916103"/>
                </a:lnTo>
                <a:lnTo>
                  <a:pt x="3028929" y="1960639"/>
                </a:lnTo>
                <a:lnTo>
                  <a:pt x="3015874" y="2004639"/>
                </a:lnTo>
                <a:lnTo>
                  <a:pt x="3001557" y="2048081"/>
                </a:lnTo>
                <a:lnTo>
                  <a:pt x="2985999" y="2090943"/>
                </a:lnTo>
                <a:lnTo>
                  <a:pt x="2969221" y="2133205"/>
                </a:lnTo>
                <a:lnTo>
                  <a:pt x="2951245" y="2174845"/>
                </a:lnTo>
                <a:lnTo>
                  <a:pt x="2932093" y="2215841"/>
                </a:lnTo>
                <a:lnTo>
                  <a:pt x="2911785" y="2256172"/>
                </a:lnTo>
                <a:lnTo>
                  <a:pt x="2890342" y="2295818"/>
                </a:lnTo>
                <a:lnTo>
                  <a:pt x="2867787" y="2334756"/>
                </a:lnTo>
                <a:lnTo>
                  <a:pt x="2844140" y="2372965"/>
                </a:lnTo>
                <a:lnTo>
                  <a:pt x="2819423" y="2410424"/>
                </a:lnTo>
                <a:lnTo>
                  <a:pt x="2793657" y="2447112"/>
                </a:lnTo>
                <a:lnTo>
                  <a:pt x="2766864" y="2483007"/>
                </a:lnTo>
                <a:lnTo>
                  <a:pt x="2739064" y="2518087"/>
                </a:lnTo>
                <a:lnTo>
                  <a:pt x="2710280" y="2552333"/>
                </a:lnTo>
                <a:lnTo>
                  <a:pt x="2680532" y="2585721"/>
                </a:lnTo>
                <a:lnTo>
                  <a:pt x="2649842" y="2618231"/>
                </a:lnTo>
                <a:lnTo>
                  <a:pt x="2618231" y="2649842"/>
                </a:lnTo>
                <a:lnTo>
                  <a:pt x="2585721" y="2680532"/>
                </a:lnTo>
                <a:lnTo>
                  <a:pt x="2552332" y="2710280"/>
                </a:lnTo>
                <a:lnTo>
                  <a:pt x="2518087" y="2739065"/>
                </a:lnTo>
                <a:lnTo>
                  <a:pt x="2483006" y="2766864"/>
                </a:lnTo>
                <a:lnTo>
                  <a:pt x="2447111" y="2793657"/>
                </a:lnTo>
                <a:lnTo>
                  <a:pt x="2410424" y="2819423"/>
                </a:lnTo>
                <a:lnTo>
                  <a:pt x="2372965" y="2844140"/>
                </a:lnTo>
                <a:lnTo>
                  <a:pt x="2334756" y="2867787"/>
                </a:lnTo>
                <a:lnTo>
                  <a:pt x="2295818" y="2890342"/>
                </a:lnTo>
                <a:lnTo>
                  <a:pt x="2256172" y="2911785"/>
                </a:lnTo>
                <a:lnTo>
                  <a:pt x="2215841" y="2932093"/>
                </a:lnTo>
                <a:lnTo>
                  <a:pt x="2174845" y="2951246"/>
                </a:lnTo>
                <a:lnTo>
                  <a:pt x="2133205" y="2969221"/>
                </a:lnTo>
                <a:lnTo>
                  <a:pt x="2090943" y="2985999"/>
                </a:lnTo>
                <a:lnTo>
                  <a:pt x="2048081" y="3001557"/>
                </a:lnTo>
                <a:lnTo>
                  <a:pt x="2004639" y="3015874"/>
                </a:lnTo>
                <a:lnTo>
                  <a:pt x="1960639" y="3028929"/>
                </a:lnTo>
                <a:lnTo>
                  <a:pt x="1916103" y="3040700"/>
                </a:lnTo>
                <a:lnTo>
                  <a:pt x="1871051" y="3051166"/>
                </a:lnTo>
                <a:lnTo>
                  <a:pt x="1825505" y="3060306"/>
                </a:lnTo>
                <a:lnTo>
                  <a:pt x="1779486" y="3068099"/>
                </a:lnTo>
                <a:lnTo>
                  <a:pt x="1733016" y="3074522"/>
                </a:lnTo>
                <a:lnTo>
                  <a:pt x="1686116" y="3079555"/>
                </a:lnTo>
                <a:lnTo>
                  <a:pt x="1638807" y="3083177"/>
                </a:lnTo>
                <a:lnTo>
                  <a:pt x="1591111" y="3085365"/>
                </a:lnTo>
                <a:lnTo>
                  <a:pt x="1543057" y="3086099"/>
                </a:lnTo>
                <a:close/>
              </a:path>
            </a:pathLst>
          </a:custGeom>
          <a:solidFill>
            <a:srgbClr val="E8E7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95"/>
              </a:spcBef>
            </a:pPr>
            <a:r>
              <a:rPr dirty="0" spc="1380"/>
              <a:t>СПІЧРАЙТИНГ</a:t>
            </a:r>
            <a:r>
              <a:rPr dirty="0" spc="400"/>
              <a:t> </a:t>
            </a:r>
            <a:r>
              <a:rPr dirty="0" spc="1270"/>
              <a:t>ТА </a:t>
            </a:r>
            <a:r>
              <a:rPr dirty="0" spc="-1925"/>
              <a:t> </a:t>
            </a:r>
            <a:r>
              <a:rPr dirty="0" spc="1360"/>
              <a:t>РИТОРИКА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42099" y="8673005"/>
            <a:ext cx="310769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16305" algn="l"/>
              </a:tabLst>
            </a:pPr>
            <a:r>
              <a:rPr dirty="0" sz="2000" spc="229">
                <a:latin typeface="Trebuchet MS"/>
                <a:cs typeface="Trebuchet MS"/>
              </a:rPr>
              <a:t>Ч</a:t>
            </a:r>
            <a:r>
              <a:rPr dirty="0" sz="2000" spc="-5">
                <a:latin typeface="Trebuchet MS"/>
                <a:cs typeface="Trebuchet MS"/>
              </a:rPr>
              <a:t> </a:t>
            </a:r>
            <a:r>
              <a:rPr dirty="0" sz="2000" spc="170">
                <a:latin typeface="Trebuchet MS"/>
                <a:cs typeface="Trebuchet MS"/>
              </a:rPr>
              <a:t>Н</a:t>
            </a:r>
            <a:r>
              <a:rPr dirty="0" sz="2000">
                <a:latin typeface="Trebuchet MS"/>
                <a:cs typeface="Trebuchet MS"/>
              </a:rPr>
              <a:t> </a:t>
            </a:r>
            <a:r>
              <a:rPr dirty="0" sz="2000" spc="90">
                <a:latin typeface="Trebuchet MS"/>
                <a:cs typeface="Trebuchet MS"/>
              </a:rPr>
              <a:t>У	</a:t>
            </a:r>
            <a:r>
              <a:rPr dirty="0" sz="2000" spc="335">
                <a:latin typeface="Trebuchet MS"/>
                <a:cs typeface="Trebuchet MS"/>
              </a:rPr>
              <a:t>М</a:t>
            </a:r>
            <a:r>
              <a:rPr dirty="0" sz="2000" spc="-15">
                <a:latin typeface="Trebuchet MS"/>
                <a:cs typeface="Trebuchet MS"/>
              </a:rPr>
              <a:t> </a:t>
            </a:r>
            <a:r>
              <a:rPr dirty="0" sz="2000" spc="160">
                <a:latin typeface="Trebuchet MS"/>
                <a:cs typeface="Trebuchet MS"/>
              </a:rPr>
              <a:t>А</a:t>
            </a:r>
            <a:r>
              <a:rPr dirty="0" sz="2000" spc="-15">
                <a:latin typeface="Trebuchet MS"/>
                <a:cs typeface="Trebuchet MS"/>
              </a:rPr>
              <a:t> </a:t>
            </a:r>
            <a:r>
              <a:rPr dirty="0" sz="2000" spc="150">
                <a:latin typeface="Trebuchet MS"/>
                <a:cs typeface="Trebuchet MS"/>
              </a:rPr>
              <a:t>Р</a:t>
            </a:r>
            <a:r>
              <a:rPr dirty="0" sz="2000" spc="-15">
                <a:latin typeface="Trebuchet MS"/>
                <a:cs typeface="Trebuchet MS"/>
              </a:rPr>
              <a:t> </a:t>
            </a:r>
            <a:r>
              <a:rPr dirty="0" sz="2000" spc="65">
                <a:latin typeface="Trebuchet MS"/>
                <a:cs typeface="Trebuchet MS"/>
              </a:rPr>
              <a:t>К</a:t>
            </a:r>
            <a:r>
              <a:rPr dirty="0" sz="2000" spc="-15">
                <a:latin typeface="Trebuchet MS"/>
                <a:cs typeface="Trebuchet MS"/>
              </a:rPr>
              <a:t> </a:t>
            </a:r>
            <a:r>
              <a:rPr dirty="0" sz="2000" spc="110">
                <a:latin typeface="Trebuchet MS"/>
                <a:cs typeface="Trebuchet MS"/>
              </a:rPr>
              <a:t>Е</a:t>
            </a:r>
            <a:r>
              <a:rPr dirty="0" sz="2000" spc="-15">
                <a:latin typeface="Trebuchet MS"/>
                <a:cs typeface="Trebuchet MS"/>
              </a:rPr>
              <a:t> </a:t>
            </a:r>
            <a:r>
              <a:rPr dirty="0" sz="2000" spc="45">
                <a:latin typeface="Trebuchet MS"/>
                <a:cs typeface="Trebuchet MS"/>
              </a:rPr>
              <a:t>Т</a:t>
            </a:r>
            <a:r>
              <a:rPr dirty="0" sz="2000" spc="-15">
                <a:latin typeface="Trebuchet MS"/>
                <a:cs typeface="Trebuchet MS"/>
              </a:rPr>
              <a:t> </a:t>
            </a:r>
            <a:r>
              <a:rPr dirty="0" sz="2000" spc="160">
                <a:latin typeface="Trebuchet MS"/>
                <a:cs typeface="Trebuchet MS"/>
              </a:rPr>
              <a:t>И</a:t>
            </a:r>
            <a:r>
              <a:rPr dirty="0" sz="2000" spc="-15">
                <a:latin typeface="Trebuchet MS"/>
                <a:cs typeface="Trebuchet MS"/>
              </a:rPr>
              <a:t> </a:t>
            </a:r>
            <a:r>
              <a:rPr dirty="0" sz="2000" spc="170">
                <a:latin typeface="Trebuchet MS"/>
                <a:cs typeface="Trebuchet MS"/>
              </a:rPr>
              <a:t>Н</a:t>
            </a:r>
            <a:r>
              <a:rPr dirty="0" sz="2000" spc="-15">
                <a:latin typeface="Trebuchet MS"/>
                <a:cs typeface="Trebuchet MS"/>
              </a:rPr>
              <a:t> </a:t>
            </a:r>
            <a:r>
              <a:rPr dirty="0" sz="2000" spc="110">
                <a:latin typeface="Trebuchet MS"/>
                <a:cs typeface="Trebuchet MS"/>
              </a:rPr>
              <a:t>Г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00167" y="6012989"/>
            <a:ext cx="5739765" cy="1778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-635">
              <a:lnSpc>
                <a:spcPct val="114999"/>
              </a:lnSpc>
              <a:spcBef>
                <a:spcPts val="100"/>
              </a:spcBef>
            </a:pPr>
            <a:r>
              <a:rPr dirty="0" sz="2500" spc="200">
                <a:latin typeface="Trebuchet MS"/>
                <a:cs typeface="Trebuchet MS"/>
              </a:rPr>
              <a:t>БАРАНЮК </a:t>
            </a:r>
            <a:r>
              <a:rPr dirty="0" sz="2500" spc="145">
                <a:latin typeface="Trebuchet MS"/>
                <a:cs typeface="Trebuchet MS"/>
              </a:rPr>
              <a:t>ДІАНА СЕРГІЇВНА </a:t>
            </a:r>
            <a:r>
              <a:rPr dirty="0" sz="2500" spc="150">
                <a:latin typeface="Trebuchet MS"/>
                <a:cs typeface="Trebuchet MS"/>
              </a:rPr>
              <a:t> </a:t>
            </a:r>
            <a:r>
              <a:rPr dirty="0" sz="2500" spc="190">
                <a:latin typeface="Trebuchet MS"/>
                <a:cs typeface="Trebuchet MS"/>
              </a:rPr>
              <a:t>АСИСТЕНТ</a:t>
            </a:r>
            <a:r>
              <a:rPr dirty="0" sz="2500" spc="-75">
                <a:latin typeface="Trebuchet MS"/>
                <a:cs typeface="Trebuchet MS"/>
              </a:rPr>
              <a:t> </a:t>
            </a:r>
            <a:r>
              <a:rPr dirty="0" sz="2500" spc="150">
                <a:latin typeface="Trebuchet MS"/>
                <a:cs typeface="Trebuchet MS"/>
              </a:rPr>
              <a:t>КАФЕДРИ</a:t>
            </a:r>
            <a:r>
              <a:rPr dirty="0" sz="2500" spc="-75">
                <a:latin typeface="Trebuchet MS"/>
                <a:cs typeface="Trebuchet MS"/>
              </a:rPr>
              <a:t> </a:t>
            </a:r>
            <a:r>
              <a:rPr dirty="0" sz="2500" spc="135">
                <a:latin typeface="Trebuchet MS"/>
                <a:cs typeface="Trebuchet MS"/>
              </a:rPr>
              <a:t>МАРКЕТИНГУ, </a:t>
            </a:r>
            <a:r>
              <a:rPr dirty="0" sz="2500" spc="-740">
                <a:latin typeface="Trebuchet MS"/>
                <a:cs typeface="Trebuchet MS"/>
              </a:rPr>
              <a:t> </a:t>
            </a:r>
            <a:r>
              <a:rPr dirty="0" sz="2500" spc="155">
                <a:latin typeface="Trebuchet MS"/>
                <a:cs typeface="Trebuchet MS"/>
              </a:rPr>
              <a:t>ІННОВАЦІЙ </a:t>
            </a:r>
            <a:r>
              <a:rPr dirty="0" sz="2500" spc="125">
                <a:latin typeface="Trebuchet MS"/>
                <a:cs typeface="Trebuchet MS"/>
              </a:rPr>
              <a:t>ТА </a:t>
            </a:r>
            <a:r>
              <a:rPr dirty="0" sz="2500" spc="160">
                <a:latin typeface="Trebuchet MS"/>
                <a:cs typeface="Trebuchet MS"/>
              </a:rPr>
              <a:t>РЕГІОНАЛЬНОГО </a:t>
            </a:r>
            <a:r>
              <a:rPr dirty="0" sz="2500" spc="165">
                <a:latin typeface="Trebuchet MS"/>
                <a:cs typeface="Trebuchet MS"/>
              </a:rPr>
              <a:t> РОЗВИТКУ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48107" y="6012989"/>
            <a:ext cx="5739765" cy="1778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635">
              <a:lnSpc>
                <a:spcPct val="114999"/>
              </a:lnSpc>
              <a:spcBef>
                <a:spcPts val="100"/>
              </a:spcBef>
            </a:pPr>
            <a:r>
              <a:rPr dirty="0" sz="2500" spc="175">
                <a:latin typeface="Trebuchet MS"/>
                <a:cs typeface="Trebuchet MS"/>
              </a:rPr>
              <a:t>ГАВРИШ </a:t>
            </a:r>
            <a:r>
              <a:rPr dirty="0" sz="2500" spc="150">
                <a:latin typeface="Trebuchet MS"/>
                <a:cs typeface="Trebuchet MS"/>
              </a:rPr>
              <a:t>ІРИНА </a:t>
            </a:r>
            <a:r>
              <a:rPr dirty="0" sz="2500" spc="100">
                <a:latin typeface="Trebuchet MS"/>
                <a:cs typeface="Trebuchet MS"/>
              </a:rPr>
              <a:t>ІВАНІВНА, </a:t>
            </a:r>
            <a:r>
              <a:rPr dirty="0" sz="2500" spc="-70">
                <a:latin typeface="Trebuchet MS"/>
                <a:cs typeface="Trebuchet MS"/>
              </a:rPr>
              <a:t>К.Е.Н., </a:t>
            </a:r>
            <a:r>
              <a:rPr dirty="0" sz="2500" spc="-65">
                <a:latin typeface="Trebuchet MS"/>
                <a:cs typeface="Trebuchet MS"/>
              </a:rPr>
              <a:t> </a:t>
            </a:r>
            <a:r>
              <a:rPr dirty="0" sz="2500" spc="190">
                <a:latin typeface="Trebuchet MS"/>
                <a:cs typeface="Trebuchet MS"/>
              </a:rPr>
              <a:t>АСИСТЕНТ</a:t>
            </a:r>
            <a:r>
              <a:rPr dirty="0" sz="2500" spc="-75">
                <a:latin typeface="Trebuchet MS"/>
                <a:cs typeface="Trebuchet MS"/>
              </a:rPr>
              <a:t> </a:t>
            </a:r>
            <a:r>
              <a:rPr dirty="0" sz="2500" spc="150">
                <a:latin typeface="Trebuchet MS"/>
                <a:cs typeface="Trebuchet MS"/>
              </a:rPr>
              <a:t>КАФЕДРИ</a:t>
            </a:r>
            <a:r>
              <a:rPr dirty="0" sz="2500" spc="-75">
                <a:latin typeface="Trebuchet MS"/>
                <a:cs typeface="Trebuchet MS"/>
              </a:rPr>
              <a:t> </a:t>
            </a:r>
            <a:r>
              <a:rPr dirty="0" sz="2500" spc="135">
                <a:latin typeface="Trebuchet MS"/>
                <a:cs typeface="Trebuchet MS"/>
              </a:rPr>
              <a:t>МАРКЕТИНГУ, </a:t>
            </a:r>
            <a:r>
              <a:rPr dirty="0" sz="2500" spc="-740">
                <a:latin typeface="Trebuchet MS"/>
                <a:cs typeface="Trebuchet MS"/>
              </a:rPr>
              <a:t> </a:t>
            </a:r>
            <a:r>
              <a:rPr dirty="0" sz="2500" spc="155">
                <a:latin typeface="Trebuchet MS"/>
                <a:cs typeface="Trebuchet MS"/>
              </a:rPr>
              <a:t>ІННОВАЦІЙ </a:t>
            </a:r>
            <a:r>
              <a:rPr dirty="0" sz="2500" spc="125">
                <a:latin typeface="Trebuchet MS"/>
                <a:cs typeface="Trebuchet MS"/>
              </a:rPr>
              <a:t>ТА </a:t>
            </a:r>
            <a:r>
              <a:rPr dirty="0" sz="2500" spc="160">
                <a:latin typeface="Trebuchet MS"/>
                <a:cs typeface="Trebuchet MS"/>
              </a:rPr>
              <a:t>РЕГІОНАЛЬНОГО </a:t>
            </a:r>
            <a:r>
              <a:rPr dirty="0" sz="2500" spc="165">
                <a:latin typeface="Trebuchet MS"/>
                <a:cs typeface="Trebuchet MS"/>
              </a:rPr>
              <a:t> РОЗВИТКУ</a:t>
            </a:r>
            <a:endParaRPr sz="25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62478" y="1564597"/>
            <a:ext cx="3219449" cy="40195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21409" y="2409567"/>
            <a:ext cx="5162549" cy="546734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28700" y="9248775"/>
            <a:ext cx="16230600" cy="0"/>
          </a:xfrm>
          <a:custGeom>
            <a:avLst/>
            <a:gdLst/>
            <a:ahLst/>
            <a:cxnLst/>
            <a:rect l="l" t="t" r="r" b="b"/>
            <a:pathLst>
              <a:path w="16230600" h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28700" y="1038225"/>
            <a:ext cx="16230600" cy="0"/>
          </a:xfrm>
          <a:custGeom>
            <a:avLst/>
            <a:gdLst/>
            <a:ahLst/>
            <a:cxnLst/>
            <a:rect l="l" t="t" r="r" b="b"/>
            <a:pathLst>
              <a:path w="16230600" h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28700" y="1444587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3086100" h="3086100">
                <a:moveTo>
                  <a:pt x="1543049" y="3086099"/>
                </a:moveTo>
                <a:lnTo>
                  <a:pt x="1494987" y="3085365"/>
                </a:lnTo>
                <a:lnTo>
                  <a:pt x="1447291" y="3083176"/>
                </a:lnTo>
                <a:lnTo>
                  <a:pt x="1399983" y="3079554"/>
                </a:lnTo>
                <a:lnTo>
                  <a:pt x="1353083" y="3074521"/>
                </a:lnTo>
                <a:lnTo>
                  <a:pt x="1306613" y="3068098"/>
                </a:lnTo>
                <a:lnTo>
                  <a:pt x="1260594" y="3060305"/>
                </a:lnTo>
                <a:lnTo>
                  <a:pt x="1215048" y="3051165"/>
                </a:lnTo>
                <a:lnTo>
                  <a:pt x="1169996" y="3040699"/>
                </a:lnTo>
                <a:lnTo>
                  <a:pt x="1125459" y="3028928"/>
                </a:lnTo>
                <a:lnTo>
                  <a:pt x="1081460" y="3015873"/>
                </a:lnTo>
                <a:lnTo>
                  <a:pt x="1038018" y="3001556"/>
                </a:lnTo>
                <a:lnTo>
                  <a:pt x="995155" y="2985998"/>
                </a:lnTo>
                <a:lnTo>
                  <a:pt x="952894" y="2969221"/>
                </a:lnTo>
                <a:lnTo>
                  <a:pt x="911254" y="2951245"/>
                </a:lnTo>
                <a:lnTo>
                  <a:pt x="870258" y="2932092"/>
                </a:lnTo>
                <a:lnTo>
                  <a:pt x="829926" y="2911784"/>
                </a:lnTo>
                <a:lnTo>
                  <a:pt x="790281" y="2890342"/>
                </a:lnTo>
                <a:lnTo>
                  <a:pt x="751343" y="2867786"/>
                </a:lnTo>
                <a:lnTo>
                  <a:pt x="713134" y="2844140"/>
                </a:lnTo>
                <a:lnTo>
                  <a:pt x="675675" y="2819423"/>
                </a:lnTo>
                <a:lnTo>
                  <a:pt x="638987" y="2793657"/>
                </a:lnTo>
                <a:lnTo>
                  <a:pt x="603092" y="2766863"/>
                </a:lnTo>
                <a:lnTo>
                  <a:pt x="568012" y="2739064"/>
                </a:lnTo>
                <a:lnTo>
                  <a:pt x="533766" y="2710279"/>
                </a:lnTo>
                <a:lnTo>
                  <a:pt x="500378" y="2680532"/>
                </a:lnTo>
                <a:lnTo>
                  <a:pt x="467867" y="2649842"/>
                </a:lnTo>
                <a:lnTo>
                  <a:pt x="436257" y="2618231"/>
                </a:lnTo>
                <a:lnTo>
                  <a:pt x="405567" y="2585720"/>
                </a:lnTo>
                <a:lnTo>
                  <a:pt x="375819" y="2552332"/>
                </a:lnTo>
                <a:lnTo>
                  <a:pt x="347034" y="2518087"/>
                </a:lnTo>
                <a:lnTo>
                  <a:pt x="319235" y="2483006"/>
                </a:lnTo>
                <a:lnTo>
                  <a:pt x="292441" y="2447111"/>
                </a:lnTo>
                <a:lnTo>
                  <a:pt x="266675" y="2410423"/>
                </a:lnTo>
                <a:lnTo>
                  <a:pt x="241958" y="2372964"/>
                </a:lnTo>
                <a:lnTo>
                  <a:pt x="218312" y="2334755"/>
                </a:lnTo>
                <a:lnTo>
                  <a:pt x="195756" y="2295817"/>
                </a:lnTo>
                <a:lnTo>
                  <a:pt x="174314" y="2256172"/>
                </a:lnTo>
                <a:lnTo>
                  <a:pt x="154006" y="2215840"/>
                </a:lnTo>
                <a:lnTo>
                  <a:pt x="134853" y="2174844"/>
                </a:lnTo>
                <a:lnTo>
                  <a:pt x="116877" y="2133204"/>
                </a:lnTo>
                <a:lnTo>
                  <a:pt x="100100" y="2090943"/>
                </a:lnTo>
                <a:lnTo>
                  <a:pt x="84542" y="2048080"/>
                </a:lnTo>
                <a:lnTo>
                  <a:pt x="70225" y="2004638"/>
                </a:lnTo>
                <a:lnTo>
                  <a:pt x="57170" y="1960639"/>
                </a:lnTo>
                <a:lnTo>
                  <a:pt x="45399" y="1916102"/>
                </a:lnTo>
                <a:lnTo>
                  <a:pt x="34933" y="1871050"/>
                </a:lnTo>
                <a:lnTo>
                  <a:pt x="25793" y="1825504"/>
                </a:lnTo>
                <a:lnTo>
                  <a:pt x="18000" y="1779486"/>
                </a:lnTo>
                <a:lnTo>
                  <a:pt x="11577" y="1733016"/>
                </a:lnTo>
                <a:lnTo>
                  <a:pt x="6544" y="1686116"/>
                </a:lnTo>
                <a:lnTo>
                  <a:pt x="2922" y="1638807"/>
                </a:lnTo>
                <a:lnTo>
                  <a:pt x="734" y="1591111"/>
                </a:lnTo>
                <a:lnTo>
                  <a:pt x="0" y="1543063"/>
                </a:lnTo>
                <a:lnTo>
                  <a:pt x="734" y="1494987"/>
                </a:lnTo>
                <a:lnTo>
                  <a:pt x="2922" y="1447291"/>
                </a:lnTo>
                <a:lnTo>
                  <a:pt x="6544" y="1399982"/>
                </a:lnTo>
                <a:lnTo>
                  <a:pt x="11577" y="1353082"/>
                </a:lnTo>
                <a:lnTo>
                  <a:pt x="18000" y="1306612"/>
                </a:lnTo>
                <a:lnTo>
                  <a:pt x="25793" y="1260593"/>
                </a:lnTo>
                <a:lnTo>
                  <a:pt x="34933" y="1215047"/>
                </a:lnTo>
                <a:lnTo>
                  <a:pt x="45399" y="1169996"/>
                </a:lnTo>
                <a:lnTo>
                  <a:pt x="57170" y="1125459"/>
                </a:lnTo>
                <a:lnTo>
                  <a:pt x="70225" y="1081459"/>
                </a:lnTo>
                <a:lnTo>
                  <a:pt x="84542" y="1038017"/>
                </a:lnTo>
                <a:lnTo>
                  <a:pt x="100100" y="995155"/>
                </a:lnTo>
                <a:lnTo>
                  <a:pt x="116877" y="952893"/>
                </a:lnTo>
                <a:lnTo>
                  <a:pt x="134853" y="911254"/>
                </a:lnTo>
                <a:lnTo>
                  <a:pt x="154006" y="870257"/>
                </a:lnTo>
                <a:lnTo>
                  <a:pt x="174314" y="829926"/>
                </a:lnTo>
                <a:lnTo>
                  <a:pt x="195756" y="790281"/>
                </a:lnTo>
                <a:lnTo>
                  <a:pt x="218312" y="751343"/>
                </a:lnTo>
                <a:lnTo>
                  <a:pt x="241958" y="713133"/>
                </a:lnTo>
                <a:lnTo>
                  <a:pt x="266675" y="675674"/>
                </a:lnTo>
                <a:lnTo>
                  <a:pt x="292441" y="638987"/>
                </a:lnTo>
                <a:lnTo>
                  <a:pt x="319235" y="603092"/>
                </a:lnTo>
                <a:lnTo>
                  <a:pt x="347034" y="568011"/>
                </a:lnTo>
                <a:lnTo>
                  <a:pt x="375819" y="533766"/>
                </a:lnTo>
                <a:lnTo>
                  <a:pt x="405567" y="500377"/>
                </a:lnTo>
                <a:lnTo>
                  <a:pt x="436257" y="467867"/>
                </a:lnTo>
                <a:lnTo>
                  <a:pt x="467867" y="436256"/>
                </a:lnTo>
                <a:lnTo>
                  <a:pt x="500378" y="405566"/>
                </a:lnTo>
                <a:lnTo>
                  <a:pt x="533766" y="375818"/>
                </a:lnTo>
                <a:lnTo>
                  <a:pt x="568012" y="347034"/>
                </a:lnTo>
                <a:lnTo>
                  <a:pt x="603092" y="319234"/>
                </a:lnTo>
                <a:lnTo>
                  <a:pt x="638987" y="292441"/>
                </a:lnTo>
                <a:lnTo>
                  <a:pt x="675675" y="266675"/>
                </a:lnTo>
                <a:lnTo>
                  <a:pt x="713134" y="241958"/>
                </a:lnTo>
                <a:lnTo>
                  <a:pt x="751343" y="218311"/>
                </a:lnTo>
                <a:lnTo>
                  <a:pt x="790281" y="195756"/>
                </a:lnTo>
                <a:lnTo>
                  <a:pt x="829926" y="174313"/>
                </a:lnTo>
                <a:lnTo>
                  <a:pt x="870258" y="154005"/>
                </a:lnTo>
                <a:lnTo>
                  <a:pt x="911254" y="134853"/>
                </a:lnTo>
                <a:lnTo>
                  <a:pt x="952894" y="116877"/>
                </a:lnTo>
                <a:lnTo>
                  <a:pt x="995155" y="100099"/>
                </a:lnTo>
                <a:lnTo>
                  <a:pt x="1038018" y="84541"/>
                </a:lnTo>
                <a:lnTo>
                  <a:pt x="1081460" y="70224"/>
                </a:lnTo>
                <a:lnTo>
                  <a:pt x="1125459" y="57170"/>
                </a:lnTo>
                <a:lnTo>
                  <a:pt x="1169996" y="45398"/>
                </a:lnTo>
                <a:lnTo>
                  <a:pt x="1215048" y="34932"/>
                </a:lnTo>
                <a:lnTo>
                  <a:pt x="1260594" y="25792"/>
                </a:lnTo>
                <a:lnTo>
                  <a:pt x="1306613" y="18000"/>
                </a:lnTo>
                <a:lnTo>
                  <a:pt x="1353083" y="11576"/>
                </a:lnTo>
                <a:lnTo>
                  <a:pt x="1399983" y="6543"/>
                </a:lnTo>
                <a:lnTo>
                  <a:pt x="1447291" y="2922"/>
                </a:lnTo>
                <a:lnTo>
                  <a:pt x="1494987" y="733"/>
                </a:lnTo>
                <a:lnTo>
                  <a:pt x="1543001" y="0"/>
                </a:lnTo>
                <a:lnTo>
                  <a:pt x="1591111" y="733"/>
                </a:lnTo>
                <a:lnTo>
                  <a:pt x="1638807" y="2922"/>
                </a:lnTo>
                <a:lnTo>
                  <a:pt x="1686116" y="6543"/>
                </a:lnTo>
                <a:lnTo>
                  <a:pt x="1733016" y="11576"/>
                </a:lnTo>
                <a:lnTo>
                  <a:pt x="1779486" y="18000"/>
                </a:lnTo>
                <a:lnTo>
                  <a:pt x="1825505" y="25792"/>
                </a:lnTo>
                <a:lnTo>
                  <a:pt x="1871051" y="34932"/>
                </a:lnTo>
                <a:lnTo>
                  <a:pt x="1916103" y="45398"/>
                </a:lnTo>
                <a:lnTo>
                  <a:pt x="1960639" y="57170"/>
                </a:lnTo>
                <a:lnTo>
                  <a:pt x="2004639" y="70224"/>
                </a:lnTo>
                <a:lnTo>
                  <a:pt x="2048081" y="84541"/>
                </a:lnTo>
                <a:lnTo>
                  <a:pt x="2090943" y="100099"/>
                </a:lnTo>
                <a:lnTo>
                  <a:pt x="2133205" y="116877"/>
                </a:lnTo>
                <a:lnTo>
                  <a:pt x="2174845" y="134853"/>
                </a:lnTo>
                <a:lnTo>
                  <a:pt x="2215841" y="154005"/>
                </a:lnTo>
                <a:lnTo>
                  <a:pt x="2256172" y="174313"/>
                </a:lnTo>
                <a:lnTo>
                  <a:pt x="2295818" y="195756"/>
                </a:lnTo>
                <a:lnTo>
                  <a:pt x="2334756" y="218311"/>
                </a:lnTo>
                <a:lnTo>
                  <a:pt x="2372965" y="241958"/>
                </a:lnTo>
                <a:lnTo>
                  <a:pt x="2410424" y="266675"/>
                </a:lnTo>
                <a:lnTo>
                  <a:pt x="2447111" y="292441"/>
                </a:lnTo>
                <a:lnTo>
                  <a:pt x="2483006" y="319234"/>
                </a:lnTo>
                <a:lnTo>
                  <a:pt x="2518087" y="347034"/>
                </a:lnTo>
                <a:lnTo>
                  <a:pt x="2552332" y="375818"/>
                </a:lnTo>
                <a:lnTo>
                  <a:pt x="2585721" y="405566"/>
                </a:lnTo>
                <a:lnTo>
                  <a:pt x="2618231" y="436256"/>
                </a:lnTo>
                <a:lnTo>
                  <a:pt x="2649842" y="467867"/>
                </a:lnTo>
                <a:lnTo>
                  <a:pt x="2680532" y="500377"/>
                </a:lnTo>
                <a:lnTo>
                  <a:pt x="2710280" y="533766"/>
                </a:lnTo>
                <a:lnTo>
                  <a:pt x="2739064" y="568011"/>
                </a:lnTo>
                <a:lnTo>
                  <a:pt x="2766864" y="603092"/>
                </a:lnTo>
                <a:lnTo>
                  <a:pt x="2793657" y="638987"/>
                </a:lnTo>
                <a:lnTo>
                  <a:pt x="2819423" y="675674"/>
                </a:lnTo>
                <a:lnTo>
                  <a:pt x="2844140" y="713133"/>
                </a:lnTo>
                <a:lnTo>
                  <a:pt x="2867787" y="751343"/>
                </a:lnTo>
                <a:lnTo>
                  <a:pt x="2890342" y="790281"/>
                </a:lnTo>
                <a:lnTo>
                  <a:pt x="2911785" y="829926"/>
                </a:lnTo>
                <a:lnTo>
                  <a:pt x="2932093" y="870257"/>
                </a:lnTo>
                <a:lnTo>
                  <a:pt x="2951245" y="911254"/>
                </a:lnTo>
                <a:lnTo>
                  <a:pt x="2969221" y="952893"/>
                </a:lnTo>
                <a:lnTo>
                  <a:pt x="2985999" y="995155"/>
                </a:lnTo>
                <a:lnTo>
                  <a:pt x="3001557" y="1038017"/>
                </a:lnTo>
                <a:lnTo>
                  <a:pt x="3015874" y="1081459"/>
                </a:lnTo>
                <a:lnTo>
                  <a:pt x="3028929" y="1125459"/>
                </a:lnTo>
                <a:lnTo>
                  <a:pt x="3040700" y="1169996"/>
                </a:lnTo>
                <a:lnTo>
                  <a:pt x="3051166" y="1215047"/>
                </a:lnTo>
                <a:lnTo>
                  <a:pt x="3060306" y="1260593"/>
                </a:lnTo>
                <a:lnTo>
                  <a:pt x="3068098" y="1306612"/>
                </a:lnTo>
                <a:lnTo>
                  <a:pt x="3074522" y="1353082"/>
                </a:lnTo>
                <a:lnTo>
                  <a:pt x="3079555" y="1399982"/>
                </a:lnTo>
                <a:lnTo>
                  <a:pt x="3083177" y="1447291"/>
                </a:lnTo>
                <a:lnTo>
                  <a:pt x="3085365" y="1494987"/>
                </a:lnTo>
                <a:lnTo>
                  <a:pt x="3086099" y="1543035"/>
                </a:lnTo>
                <a:lnTo>
                  <a:pt x="3085365" y="1591111"/>
                </a:lnTo>
                <a:lnTo>
                  <a:pt x="3083177" y="1638807"/>
                </a:lnTo>
                <a:lnTo>
                  <a:pt x="3079555" y="1686116"/>
                </a:lnTo>
                <a:lnTo>
                  <a:pt x="3074522" y="1733016"/>
                </a:lnTo>
                <a:lnTo>
                  <a:pt x="3068098" y="1779486"/>
                </a:lnTo>
                <a:lnTo>
                  <a:pt x="3060306" y="1825504"/>
                </a:lnTo>
                <a:lnTo>
                  <a:pt x="3051166" y="1871050"/>
                </a:lnTo>
                <a:lnTo>
                  <a:pt x="3040700" y="1916102"/>
                </a:lnTo>
                <a:lnTo>
                  <a:pt x="3028929" y="1960639"/>
                </a:lnTo>
                <a:lnTo>
                  <a:pt x="3015874" y="2004638"/>
                </a:lnTo>
                <a:lnTo>
                  <a:pt x="3001557" y="2048080"/>
                </a:lnTo>
                <a:lnTo>
                  <a:pt x="2985999" y="2090943"/>
                </a:lnTo>
                <a:lnTo>
                  <a:pt x="2969221" y="2133204"/>
                </a:lnTo>
                <a:lnTo>
                  <a:pt x="2951245" y="2174844"/>
                </a:lnTo>
                <a:lnTo>
                  <a:pt x="2932093" y="2215840"/>
                </a:lnTo>
                <a:lnTo>
                  <a:pt x="2911785" y="2256172"/>
                </a:lnTo>
                <a:lnTo>
                  <a:pt x="2890342" y="2295817"/>
                </a:lnTo>
                <a:lnTo>
                  <a:pt x="2867787" y="2334755"/>
                </a:lnTo>
                <a:lnTo>
                  <a:pt x="2844140" y="2372964"/>
                </a:lnTo>
                <a:lnTo>
                  <a:pt x="2819423" y="2410423"/>
                </a:lnTo>
                <a:lnTo>
                  <a:pt x="2793657" y="2447111"/>
                </a:lnTo>
                <a:lnTo>
                  <a:pt x="2766864" y="2483006"/>
                </a:lnTo>
                <a:lnTo>
                  <a:pt x="2739064" y="2518087"/>
                </a:lnTo>
                <a:lnTo>
                  <a:pt x="2710280" y="2552332"/>
                </a:lnTo>
                <a:lnTo>
                  <a:pt x="2680532" y="2585720"/>
                </a:lnTo>
                <a:lnTo>
                  <a:pt x="2649842" y="2618231"/>
                </a:lnTo>
                <a:lnTo>
                  <a:pt x="2618231" y="2649842"/>
                </a:lnTo>
                <a:lnTo>
                  <a:pt x="2585721" y="2680532"/>
                </a:lnTo>
                <a:lnTo>
                  <a:pt x="2552332" y="2710279"/>
                </a:lnTo>
                <a:lnTo>
                  <a:pt x="2518087" y="2739064"/>
                </a:lnTo>
                <a:lnTo>
                  <a:pt x="2483006" y="2766863"/>
                </a:lnTo>
                <a:lnTo>
                  <a:pt x="2447111" y="2793657"/>
                </a:lnTo>
                <a:lnTo>
                  <a:pt x="2410424" y="2819423"/>
                </a:lnTo>
                <a:lnTo>
                  <a:pt x="2372965" y="2844140"/>
                </a:lnTo>
                <a:lnTo>
                  <a:pt x="2334756" y="2867786"/>
                </a:lnTo>
                <a:lnTo>
                  <a:pt x="2295818" y="2890342"/>
                </a:lnTo>
                <a:lnTo>
                  <a:pt x="2256172" y="2911784"/>
                </a:lnTo>
                <a:lnTo>
                  <a:pt x="2215841" y="2932092"/>
                </a:lnTo>
                <a:lnTo>
                  <a:pt x="2174845" y="2951245"/>
                </a:lnTo>
                <a:lnTo>
                  <a:pt x="2133205" y="2969221"/>
                </a:lnTo>
                <a:lnTo>
                  <a:pt x="2090943" y="2985998"/>
                </a:lnTo>
                <a:lnTo>
                  <a:pt x="2048081" y="3001556"/>
                </a:lnTo>
                <a:lnTo>
                  <a:pt x="2004639" y="3015873"/>
                </a:lnTo>
                <a:lnTo>
                  <a:pt x="1960639" y="3028928"/>
                </a:lnTo>
                <a:lnTo>
                  <a:pt x="1916103" y="3040699"/>
                </a:lnTo>
                <a:lnTo>
                  <a:pt x="1871051" y="3051165"/>
                </a:lnTo>
                <a:lnTo>
                  <a:pt x="1825505" y="3060305"/>
                </a:lnTo>
                <a:lnTo>
                  <a:pt x="1779486" y="3068098"/>
                </a:lnTo>
                <a:lnTo>
                  <a:pt x="1733016" y="3074521"/>
                </a:lnTo>
                <a:lnTo>
                  <a:pt x="1686116" y="3079554"/>
                </a:lnTo>
                <a:lnTo>
                  <a:pt x="1638807" y="3083176"/>
                </a:lnTo>
                <a:lnTo>
                  <a:pt x="1591111" y="3085365"/>
                </a:lnTo>
                <a:lnTo>
                  <a:pt x="1543049" y="3086099"/>
                </a:lnTo>
                <a:close/>
              </a:path>
            </a:pathLst>
          </a:custGeom>
          <a:solidFill>
            <a:srgbClr val="E8E7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87525" y="2248918"/>
            <a:ext cx="8386445" cy="114998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7350" spc="1135"/>
              <a:t>МОДУЛІ</a:t>
            </a:r>
            <a:r>
              <a:rPr dirty="0" sz="7350" spc="345"/>
              <a:t> </a:t>
            </a:r>
            <a:r>
              <a:rPr dirty="0" sz="7350" spc="955"/>
              <a:t>КУРСУ:</a:t>
            </a:r>
            <a:endParaRPr sz="7350"/>
          </a:p>
        </p:txBody>
      </p:sp>
      <p:sp>
        <p:nvSpPr>
          <p:cNvPr id="7" name="object 7"/>
          <p:cNvSpPr txBox="1"/>
          <p:nvPr/>
        </p:nvSpPr>
        <p:spPr>
          <a:xfrm>
            <a:off x="3149155" y="5244493"/>
            <a:ext cx="7086600" cy="2636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713740">
              <a:lnSpc>
                <a:spcPct val="137300"/>
              </a:lnSpc>
              <a:spcBef>
                <a:spcPts val="100"/>
              </a:spcBef>
            </a:pPr>
            <a:r>
              <a:rPr dirty="0" sz="2500" spc="175">
                <a:latin typeface="Trebuchet MS"/>
                <a:cs typeface="Trebuchet MS"/>
              </a:rPr>
              <a:t>БАЗОВІ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70">
                <a:latin typeface="Trebuchet MS"/>
                <a:cs typeface="Trebuchet MS"/>
              </a:rPr>
              <a:t>ІНСТРУМЕНТИ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90">
                <a:latin typeface="Trebuchet MS"/>
                <a:cs typeface="Trebuchet MS"/>
              </a:rPr>
              <a:t>БІЛОЇ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60">
                <a:latin typeface="Trebuchet MS"/>
                <a:cs typeface="Trebuchet MS"/>
              </a:rPr>
              <a:t>РИТОРИКИ </a:t>
            </a:r>
            <a:r>
              <a:rPr dirty="0" sz="2500" spc="-740">
                <a:latin typeface="Trebuchet MS"/>
                <a:cs typeface="Trebuchet MS"/>
              </a:rPr>
              <a:t> </a:t>
            </a:r>
            <a:r>
              <a:rPr dirty="0" sz="2500" spc="145">
                <a:latin typeface="Trebuchet MS"/>
                <a:cs typeface="Trebuchet MS"/>
              </a:rPr>
              <a:t>КОНЕКТИНГ</a:t>
            </a:r>
            <a:endParaRPr sz="2500">
              <a:latin typeface="Trebuchet MS"/>
              <a:cs typeface="Trebuchet MS"/>
            </a:endParaRPr>
          </a:p>
          <a:p>
            <a:pPr marL="12700" marR="1028065">
              <a:lnSpc>
                <a:spcPts val="4100"/>
              </a:lnSpc>
              <a:spcBef>
                <a:spcPts val="320"/>
              </a:spcBef>
            </a:pPr>
            <a:r>
              <a:rPr dirty="0" sz="2500" spc="185">
                <a:latin typeface="Trebuchet MS"/>
                <a:cs typeface="Trebuchet MS"/>
              </a:rPr>
              <a:t>РОЗПІЗНАВАННЯ </a:t>
            </a:r>
            <a:r>
              <a:rPr dirty="0" sz="2500" spc="135">
                <a:latin typeface="Trebuchet MS"/>
                <a:cs typeface="Trebuchet MS"/>
              </a:rPr>
              <a:t>МАНІПУЛЯЦІЇ </a:t>
            </a:r>
            <a:r>
              <a:rPr dirty="0" sz="2500" spc="140">
                <a:latin typeface="Trebuchet MS"/>
                <a:cs typeface="Trebuchet MS"/>
              </a:rPr>
              <a:t> </a:t>
            </a:r>
            <a:r>
              <a:rPr dirty="0" sz="2500" spc="100">
                <a:latin typeface="Trebuchet MS"/>
                <a:cs typeface="Trebuchet MS"/>
              </a:rPr>
              <a:t>ДИСКУСІЇ,</a:t>
            </a:r>
            <a:r>
              <a:rPr dirty="0" sz="2500" spc="-80">
                <a:latin typeface="Trebuchet MS"/>
                <a:cs typeface="Trebuchet MS"/>
              </a:rPr>
              <a:t> </a:t>
            </a:r>
            <a:r>
              <a:rPr dirty="0" sz="2500" spc="145">
                <a:latin typeface="Trebuchet MS"/>
                <a:cs typeface="Trebuchet MS"/>
              </a:rPr>
              <a:t>СУПЕРЕЧКИ,</a:t>
            </a:r>
            <a:r>
              <a:rPr dirty="0" sz="2500" spc="-75">
                <a:latin typeface="Trebuchet MS"/>
                <a:cs typeface="Trebuchet MS"/>
              </a:rPr>
              <a:t> </a:t>
            </a:r>
            <a:r>
              <a:rPr dirty="0" sz="2500" spc="210">
                <a:latin typeface="Trebuchet MS"/>
                <a:cs typeface="Trebuchet MS"/>
              </a:rPr>
              <a:t>ПЕРЕМОВИНИ</a:t>
            </a:r>
            <a:endParaRPr sz="2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2500" spc="110">
                <a:latin typeface="Trebuchet MS"/>
                <a:cs typeface="Trebuchet MS"/>
              </a:rPr>
              <a:t>ПРЕЗЕНТАЦІЇ,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45">
                <a:latin typeface="Trebuchet MS"/>
                <a:cs typeface="Trebuchet MS"/>
              </a:rPr>
              <a:t>ІНТЕРВ’Ю,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30">
                <a:latin typeface="Trebuchet MS"/>
                <a:cs typeface="Trebuchet MS"/>
              </a:rPr>
              <a:t>ПУБЛІЧНІ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85">
                <a:latin typeface="Trebuchet MS"/>
                <a:cs typeface="Trebuchet MS"/>
              </a:rPr>
              <a:t>ВИСТУПИ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7525" y="5244493"/>
            <a:ext cx="515620" cy="2636520"/>
          </a:xfrm>
          <a:prstGeom prst="rect">
            <a:avLst/>
          </a:prstGeom>
        </p:spPr>
        <p:txBody>
          <a:bodyPr wrap="square" lIns="0" tIns="1543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2500" spc="-65">
                <a:latin typeface="Trebuchet MS"/>
                <a:cs typeface="Trebuchet MS"/>
              </a:rPr>
              <a:t>01.</a:t>
            </a:r>
            <a:endParaRPr sz="2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2500" spc="70">
                <a:latin typeface="Trebuchet MS"/>
                <a:cs typeface="Trebuchet MS"/>
              </a:rPr>
              <a:t>02.</a:t>
            </a:r>
            <a:endParaRPr sz="2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2500" spc="245">
                <a:latin typeface="Trebuchet MS"/>
                <a:cs typeface="Trebuchet MS"/>
              </a:rPr>
              <a:t>0</a:t>
            </a:r>
            <a:r>
              <a:rPr dirty="0" sz="2500" spc="270">
                <a:latin typeface="Trebuchet MS"/>
                <a:cs typeface="Trebuchet MS"/>
              </a:rPr>
              <a:t>3</a:t>
            </a:r>
            <a:r>
              <a:rPr dirty="0" sz="2500" spc="-229">
                <a:latin typeface="Trebuchet MS"/>
                <a:cs typeface="Trebuchet MS"/>
              </a:rPr>
              <a:t>.</a:t>
            </a:r>
            <a:endParaRPr sz="2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2500" spc="245">
                <a:latin typeface="Trebuchet MS"/>
                <a:cs typeface="Trebuchet MS"/>
              </a:rPr>
              <a:t>0</a:t>
            </a:r>
            <a:r>
              <a:rPr dirty="0" sz="2500" spc="285">
                <a:latin typeface="Trebuchet MS"/>
                <a:cs typeface="Trebuchet MS"/>
              </a:rPr>
              <a:t>4</a:t>
            </a:r>
            <a:r>
              <a:rPr dirty="0" sz="2500" spc="-229">
                <a:latin typeface="Trebuchet MS"/>
                <a:cs typeface="Trebuchet MS"/>
              </a:rPr>
              <a:t>.</a:t>
            </a:r>
            <a:endParaRPr sz="2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2500" spc="70">
                <a:latin typeface="Trebuchet MS"/>
                <a:cs typeface="Trebuchet MS"/>
              </a:rPr>
              <a:t>05.</a:t>
            </a:r>
            <a:endParaRPr sz="2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8700" y="1038225"/>
            <a:ext cx="16230600" cy="0"/>
          </a:xfrm>
          <a:custGeom>
            <a:avLst/>
            <a:gdLst/>
            <a:ahLst/>
            <a:cxnLst/>
            <a:rect l="l" t="t" r="r" b="b"/>
            <a:pathLst>
              <a:path w="16230600" h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62875" y="2716206"/>
            <a:ext cx="10683240" cy="1778000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260350" indent="-248285">
              <a:lnSpc>
                <a:spcPct val="100000"/>
              </a:lnSpc>
              <a:spcBef>
                <a:spcPts val="550"/>
              </a:spcBef>
              <a:buChar char="*"/>
              <a:tabLst>
                <a:tab pos="260985" algn="l"/>
              </a:tabLst>
            </a:pPr>
            <a:r>
              <a:rPr dirty="0" sz="2500" spc="130">
                <a:latin typeface="Trebuchet MS"/>
                <a:cs typeface="Trebuchet MS"/>
              </a:rPr>
              <a:t>ПОНЯТТЯ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20">
                <a:latin typeface="Trebuchet MS"/>
                <a:cs typeface="Trebuchet MS"/>
              </a:rPr>
              <a:t>РИТОРИКИ: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14">
                <a:latin typeface="Trebuchet MS"/>
                <a:cs typeface="Trebuchet MS"/>
              </a:rPr>
              <a:t>ІСТОРІЯ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ТА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204">
                <a:latin typeface="Trebuchet MS"/>
                <a:cs typeface="Trebuchet MS"/>
              </a:rPr>
              <a:t>СУЧАСНІ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50">
                <a:latin typeface="Trebuchet MS"/>
                <a:cs typeface="Trebuchet MS"/>
              </a:rPr>
              <a:t>ПІДХОДИ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155">
                <a:latin typeface="Trebuchet MS"/>
                <a:cs typeface="Trebuchet MS"/>
              </a:rPr>
              <a:t>ЕТАПИ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65">
                <a:latin typeface="Trebuchet MS"/>
                <a:cs typeface="Trebuchet MS"/>
              </a:rPr>
              <a:t>РОЗВИТКУ</a:t>
            </a:r>
            <a:r>
              <a:rPr dirty="0" sz="2500" spc="-45">
                <a:latin typeface="Trebuchet MS"/>
                <a:cs typeface="Trebuchet MS"/>
              </a:rPr>
              <a:t> </a:t>
            </a:r>
            <a:r>
              <a:rPr dirty="0" sz="2500" spc="160">
                <a:latin typeface="Trebuchet MS"/>
                <a:cs typeface="Trebuchet MS"/>
              </a:rPr>
              <a:t>РИТОРИКИ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05">
                <a:latin typeface="Trebuchet MS"/>
                <a:cs typeface="Trebuchet MS"/>
              </a:rPr>
              <a:t>ВІД</a:t>
            </a:r>
            <a:r>
              <a:rPr dirty="0" sz="2500" spc="-45">
                <a:latin typeface="Trebuchet MS"/>
                <a:cs typeface="Trebuchet MS"/>
              </a:rPr>
              <a:t> </a:t>
            </a:r>
            <a:r>
              <a:rPr dirty="0" sz="2500" spc="170">
                <a:latin typeface="Trebuchet MS"/>
                <a:cs typeface="Trebuchet MS"/>
              </a:rPr>
              <a:t>АНТИЧНОСТІ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80">
                <a:latin typeface="Trebuchet MS"/>
                <a:cs typeface="Trebuchet MS"/>
              </a:rPr>
              <a:t>ДО</a:t>
            </a:r>
            <a:r>
              <a:rPr dirty="0" sz="2500" spc="-45">
                <a:latin typeface="Trebuchet MS"/>
                <a:cs typeface="Trebuchet MS"/>
              </a:rPr>
              <a:t> </a:t>
            </a:r>
            <a:r>
              <a:rPr dirty="0" sz="2500" spc="185">
                <a:latin typeface="Trebuchet MS"/>
                <a:cs typeface="Trebuchet MS"/>
              </a:rPr>
              <a:t>СЬОГОДЕННЯ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190">
                <a:latin typeface="Trebuchet MS"/>
                <a:cs typeface="Trebuchet MS"/>
              </a:rPr>
              <a:t>ОСНОВНІ</a:t>
            </a:r>
            <a:r>
              <a:rPr dirty="0" sz="2500" spc="-70">
                <a:latin typeface="Trebuchet MS"/>
                <a:cs typeface="Trebuchet MS"/>
              </a:rPr>
              <a:t> </a:t>
            </a:r>
            <a:r>
              <a:rPr dirty="0" sz="2500" spc="170">
                <a:latin typeface="Trebuchet MS"/>
                <a:cs typeface="Trebuchet MS"/>
              </a:rPr>
              <a:t>ЕЛЕМЕНТИ</a:t>
            </a:r>
            <a:r>
              <a:rPr dirty="0" sz="2500" spc="-65">
                <a:latin typeface="Trebuchet MS"/>
                <a:cs typeface="Trebuchet MS"/>
              </a:rPr>
              <a:t> </a:t>
            </a:r>
            <a:r>
              <a:rPr dirty="0" sz="2500" spc="185">
                <a:latin typeface="Trebuchet MS"/>
                <a:cs typeface="Trebuchet MS"/>
              </a:rPr>
              <a:t>ОРАТОРСЬКОГО</a:t>
            </a:r>
            <a:r>
              <a:rPr dirty="0" sz="2500" spc="-65">
                <a:latin typeface="Trebuchet MS"/>
                <a:cs typeface="Trebuchet MS"/>
              </a:rPr>
              <a:t> </a:t>
            </a:r>
            <a:r>
              <a:rPr dirty="0" sz="2500" spc="204">
                <a:latin typeface="Trebuchet MS"/>
                <a:cs typeface="Trebuchet MS"/>
              </a:rPr>
              <a:t>МИСТЕЦТВА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170">
                <a:latin typeface="Trebuchet MS"/>
                <a:cs typeface="Trebuchet MS"/>
              </a:rPr>
              <a:t>РОЛЬ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60">
                <a:latin typeface="Trebuchet MS"/>
                <a:cs typeface="Trebuchet MS"/>
              </a:rPr>
              <a:t>РИТОРИКИ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204">
                <a:latin typeface="Trebuchet MS"/>
                <a:cs typeface="Trebuchet MS"/>
              </a:rPr>
              <a:t>В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245">
                <a:latin typeface="Trebuchet MS"/>
                <a:cs typeface="Trebuchet MS"/>
              </a:rPr>
              <a:t>СУЧАСНОМУ</a:t>
            </a:r>
            <a:r>
              <a:rPr dirty="0" sz="2500" spc="-45">
                <a:latin typeface="Trebuchet MS"/>
                <a:cs typeface="Trebuchet MS"/>
              </a:rPr>
              <a:t> </a:t>
            </a:r>
            <a:r>
              <a:rPr dirty="0" sz="2500" spc="165">
                <a:latin typeface="Trebuchet MS"/>
                <a:cs typeface="Trebuchet MS"/>
              </a:rPr>
              <a:t>СУСПІЛЬСТВІ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ТА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45">
                <a:latin typeface="Trebuchet MS"/>
                <a:cs typeface="Trebuchet MS"/>
              </a:rPr>
              <a:t>КОМУНІКАЦІЯХ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2875" y="5507566"/>
            <a:ext cx="11407775" cy="2707005"/>
          </a:xfrm>
          <a:prstGeom prst="rect">
            <a:avLst/>
          </a:prstGeom>
        </p:spPr>
        <p:txBody>
          <a:bodyPr wrap="square" lIns="0" tIns="1797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dirty="0" sz="4800" spc="484">
                <a:latin typeface="Georgia"/>
                <a:cs typeface="Georgia"/>
              </a:rPr>
              <a:t>ТЕМА</a:t>
            </a:r>
            <a:r>
              <a:rPr dirty="0" sz="4800" spc="125">
                <a:latin typeface="Georgia"/>
                <a:cs typeface="Georgia"/>
              </a:rPr>
              <a:t> </a:t>
            </a:r>
            <a:r>
              <a:rPr dirty="0" sz="4800" spc="250">
                <a:latin typeface="Georgia"/>
                <a:cs typeface="Georgia"/>
              </a:rPr>
              <a:t>2:</a:t>
            </a:r>
            <a:endParaRPr sz="4800">
              <a:latin typeface="Georgia"/>
              <a:cs typeface="Georgia"/>
            </a:endParaRPr>
          </a:p>
          <a:p>
            <a:pPr marL="260350" indent="-248285">
              <a:lnSpc>
                <a:spcPct val="100000"/>
              </a:lnSpc>
              <a:spcBef>
                <a:spcPts val="685"/>
              </a:spcBef>
              <a:buChar char="*"/>
              <a:tabLst>
                <a:tab pos="260985" algn="l"/>
              </a:tabLst>
            </a:pPr>
            <a:r>
              <a:rPr dirty="0" sz="2500" spc="145">
                <a:latin typeface="Trebuchet MS"/>
                <a:cs typeface="Trebuchet MS"/>
              </a:rPr>
              <a:t>СТРУКТУРА</a:t>
            </a:r>
            <a:r>
              <a:rPr dirty="0" sz="2500" spc="-65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ТА</a:t>
            </a:r>
            <a:r>
              <a:rPr dirty="0" sz="2500" spc="-65">
                <a:latin typeface="Trebuchet MS"/>
                <a:cs typeface="Trebuchet MS"/>
              </a:rPr>
              <a:t> </a:t>
            </a:r>
            <a:r>
              <a:rPr dirty="0" sz="2500" spc="165">
                <a:latin typeface="Trebuchet MS"/>
                <a:cs typeface="Trebuchet MS"/>
              </a:rPr>
              <a:t>ТИПИ</a:t>
            </a:r>
            <a:r>
              <a:rPr dirty="0" sz="2500" spc="-65">
                <a:latin typeface="Trebuchet MS"/>
                <a:cs typeface="Trebuchet MS"/>
              </a:rPr>
              <a:t> </a:t>
            </a:r>
            <a:r>
              <a:rPr dirty="0" sz="2500" spc="165">
                <a:latin typeface="Trebuchet MS"/>
                <a:cs typeface="Trebuchet MS"/>
              </a:rPr>
              <a:t>ПУБЛІЧНИХ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60">
                <a:latin typeface="Trebuchet MS"/>
                <a:cs typeface="Trebuchet MS"/>
              </a:rPr>
              <a:t>ВИСТУПІВ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90">
                <a:latin typeface="Trebuchet MS"/>
                <a:cs typeface="Trebuchet MS"/>
              </a:rPr>
              <a:t>ЯК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65">
                <a:latin typeface="Trebuchet MS"/>
                <a:cs typeface="Trebuchet MS"/>
              </a:rPr>
              <a:t>ДОСЯГТИ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ЯСНОСТІ,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45">
                <a:latin typeface="Trebuchet MS"/>
                <a:cs typeface="Trebuchet MS"/>
              </a:rPr>
              <a:t>ЛОГІЧНОСТІ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ТА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60">
                <a:latin typeface="Trebuchet MS"/>
                <a:cs typeface="Trebuchet MS"/>
              </a:rPr>
              <a:t>ПЕРЕКОНЛИВОСТІ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165">
                <a:latin typeface="Trebuchet MS"/>
                <a:cs typeface="Trebuchet MS"/>
              </a:rPr>
              <a:t>ПСИХОЛОГІЧНІ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65">
                <a:latin typeface="Trebuchet MS"/>
                <a:cs typeface="Trebuchet MS"/>
              </a:rPr>
              <a:t>БАР’ЄРИ: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90">
                <a:latin typeface="Trebuchet MS"/>
                <a:cs typeface="Trebuchet MS"/>
              </a:rPr>
              <a:t>ЯК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65">
                <a:latin typeface="Trebuchet MS"/>
                <a:cs typeface="Trebuchet MS"/>
              </a:rPr>
              <a:t>ПОДОЛАТИ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95">
                <a:latin typeface="Trebuchet MS"/>
                <a:cs typeface="Trebuchet MS"/>
              </a:rPr>
              <a:t>СТРАХ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65">
                <a:latin typeface="Trebuchet MS"/>
                <a:cs typeface="Trebuchet MS"/>
              </a:rPr>
              <a:t>ПУБЛІЧНИХ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60">
                <a:latin typeface="Trebuchet MS"/>
                <a:cs typeface="Trebuchet MS"/>
              </a:rPr>
              <a:t>ВИСТУПІВ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150">
                <a:latin typeface="Trebuchet MS"/>
                <a:cs typeface="Trebuchet MS"/>
              </a:rPr>
              <a:t>УПРАВЛІННЯ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229">
                <a:latin typeface="Trebuchet MS"/>
                <a:cs typeface="Trebuchet MS"/>
              </a:rPr>
              <a:t>ГОЛОСОМ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-35">
                <a:latin typeface="Trebuchet MS"/>
                <a:cs typeface="Trebuchet MS"/>
              </a:rPr>
              <a:t>І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75">
                <a:latin typeface="Trebuchet MS"/>
                <a:cs typeface="Trebuchet MS"/>
              </a:rPr>
              <a:t>МОВЛЕННЯМ: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ТОНАЛЬНІСТЬ,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ПАУЗИ,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210">
                <a:latin typeface="Trebuchet MS"/>
                <a:cs typeface="Trebuchet MS"/>
              </a:rPr>
              <a:t>РИТМ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62875" y="1954847"/>
            <a:ext cx="260096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484">
                <a:latin typeface="Georgia"/>
                <a:cs typeface="Georgia"/>
              </a:rPr>
              <a:t>ТЕМА</a:t>
            </a:r>
            <a:r>
              <a:rPr dirty="0" sz="4800" spc="95">
                <a:latin typeface="Georgia"/>
                <a:cs typeface="Georgia"/>
              </a:rPr>
              <a:t> </a:t>
            </a:r>
            <a:r>
              <a:rPr dirty="0" sz="4800" spc="-175">
                <a:latin typeface="Georgia"/>
                <a:cs typeface="Georgia"/>
              </a:rPr>
              <a:t>1:</a:t>
            </a:r>
            <a:endParaRPr sz="4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8700" y="1038225"/>
            <a:ext cx="16230600" cy="0"/>
          </a:xfrm>
          <a:custGeom>
            <a:avLst/>
            <a:gdLst/>
            <a:ahLst/>
            <a:cxnLst/>
            <a:rect l="l" t="t" r="r" b="b"/>
            <a:pathLst>
              <a:path w="16230600" h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62875" y="2716206"/>
            <a:ext cx="12530455" cy="1778000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260350" indent="-248285">
              <a:lnSpc>
                <a:spcPct val="100000"/>
              </a:lnSpc>
              <a:spcBef>
                <a:spcPts val="550"/>
              </a:spcBef>
              <a:buChar char="*"/>
              <a:tabLst>
                <a:tab pos="260985" algn="l"/>
              </a:tabLst>
            </a:pPr>
            <a:r>
              <a:rPr dirty="0" sz="2500" spc="185">
                <a:latin typeface="Trebuchet MS"/>
                <a:cs typeface="Trebuchet MS"/>
              </a:rPr>
              <a:t>АЛГОРИТМ</a:t>
            </a:r>
            <a:r>
              <a:rPr dirty="0" sz="2500" spc="-65">
                <a:latin typeface="Trebuchet MS"/>
                <a:cs typeface="Trebuchet MS"/>
              </a:rPr>
              <a:t> </a:t>
            </a:r>
            <a:r>
              <a:rPr dirty="0" sz="2500" spc="140">
                <a:latin typeface="Trebuchet MS"/>
                <a:cs typeface="Trebuchet MS"/>
              </a:rPr>
              <a:t>ПІДГОТОВКИ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70">
                <a:latin typeface="Trebuchet MS"/>
                <a:cs typeface="Trebuchet MS"/>
              </a:rPr>
              <a:t>УСПІШНОГО</a:t>
            </a:r>
            <a:r>
              <a:rPr dirty="0" sz="2500" spc="-65">
                <a:latin typeface="Trebuchet MS"/>
                <a:cs typeface="Trebuchet MS"/>
              </a:rPr>
              <a:t> </a:t>
            </a:r>
            <a:r>
              <a:rPr dirty="0" sz="2500" spc="175">
                <a:latin typeface="Trebuchet MS"/>
                <a:cs typeface="Trebuchet MS"/>
              </a:rPr>
              <a:t>ВИСТУПУ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155">
                <a:latin typeface="Trebuchet MS"/>
                <a:cs typeface="Trebuchet MS"/>
              </a:rPr>
              <a:t>АНАЛІЗ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80">
                <a:latin typeface="Trebuchet MS"/>
                <a:cs typeface="Trebuchet MS"/>
              </a:rPr>
              <a:t>АУДИТОРІЇ: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90">
                <a:latin typeface="Trebuchet MS"/>
                <a:cs typeface="Trebuchet MS"/>
              </a:rPr>
              <a:t>ЯК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85">
                <a:latin typeface="Trebuchet MS"/>
                <a:cs typeface="Trebuchet MS"/>
              </a:rPr>
              <a:t>ЗРОЗУМІТИ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70">
                <a:latin typeface="Trebuchet MS"/>
                <a:cs typeface="Trebuchet MS"/>
              </a:rPr>
              <a:t>ПОТРЕБИ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75">
                <a:latin typeface="Trebuchet MS"/>
                <a:cs typeface="Trebuchet MS"/>
              </a:rPr>
              <a:t>СЛУХАЧІВ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190">
                <a:latin typeface="Trebuchet MS"/>
                <a:cs typeface="Trebuchet MS"/>
              </a:rPr>
              <a:t>ПОСТАНОВКА</a:t>
            </a:r>
            <a:r>
              <a:rPr dirty="0" sz="2500" spc="-40">
                <a:latin typeface="Trebuchet MS"/>
                <a:cs typeface="Trebuchet MS"/>
              </a:rPr>
              <a:t> </a:t>
            </a:r>
            <a:r>
              <a:rPr dirty="0" sz="2500" spc="200">
                <a:latin typeface="Trebuchet MS"/>
                <a:cs typeface="Trebuchet MS"/>
              </a:rPr>
              <a:t>МЕТИ</a:t>
            </a:r>
            <a:r>
              <a:rPr dirty="0" sz="2500" spc="-40">
                <a:latin typeface="Trebuchet MS"/>
                <a:cs typeface="Trebuchet MS"/>
              </a:rPr>
              <a:t> </a:t>
            </a:r>
            <a:r>
              <a:rPr dirty="0" sz="2500" spc="120">
                <a:latin typeface="Trebuchet MS"/>
                <a:cs typeface="Trebuchet MS"/>
              </a:rPr>
              <a:t>ВИСТУПУ:</a:t>
            </a:r>
            <a:r>
              <a:rPr dirty="0" sz="2500" spc="-35">
                <a:latin typeface="Trebuchet MS"/>
                <a:cs typeface="Trebuchet MS"/>
              </a:rPr>
              <a:t> </a:t>
            </a:r>
            <a:r>
              <a:rPr dirty="0" sz="2500" spc="145">
                <a:latin typeface="Trebuchet MS"/>
                <a:cs typeface="Trebuchet MS"/>
              </a:rPr>
              <a:t>ІНФОРМУВАННЯ,</a:t>
            </a:r>
            <a:r>
              <a:rPr dirty="0" sz="2500" spc="-40">
                <a:latin typeface="Trebuchet MS"/>
                <a:cs typeface="Trebuchet MS"/>
              </a:rPr>
              <a:t> </a:t>
            </a:r>
            <a:r>
              <a:rPr dirty="0" sz="2500" spc="135">
                <a:latin typeface="Trebuchet MS"/>
                <a:cs typeface="Trebuchet MS"/>
              </a:rPr>
              <a:t>ПЕРЕКОНАННЯ,</a:t>
            </a:r>
            <a:r>
              <a:rPr dirty="0" sz="2500" spc="-35">
                <a:latin typeface="Trebuchet MS"/>
                <a:cs typeface="Trebuchet MS"/>
              </a:rPr>
              <a:t> </a:t>
            </a:r>
            <a:r>
              <a:rPr dirty="0" sz="2500" spc="175">
                <a:latin typeface="Trebuchet MS"/>
                <a:cs typeface="Trebuchet MS"/>
              </a:rPr>
              <a:t>МОТИВАЦІЯ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90">
                <a:latin typeface="Trebuchet MS"/>
                <a:cs typeface="Trebuchet MS"/>
              </a:rPr>
              <a:t>ЯК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90">
                <a:latin typeface="Trebuchet MS"/>
                <a:cs typeface="Trebuchet MS"/>
              </a:rPr>
              <a:t>ФОРМУВАТИ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65">
                <a:latin typeface="Trebuchet MS"/>
                <a:cs typeface="Trebuchet MS"/>
              </a:rPr>
              <a:t>КЛЮЧОВІ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80">
                <a:latin typeface="Trebuchet MS"/>
                <a:cs typeface="Trebuchet MS"/>
              </a:rPr>
              <a:t>МЕСЕДЖІ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ТА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00">
                <a:latin typeface="Trebuchet MS"/>
                <a:cs typeface="Trebuchet MS"/>
              </a:rPr>
              <a:t>ЧІТКУ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35">
                <a:latin typeface="Trebuchet MS"/>
                <a:cs typeface="Trebuchet MS"/>
              </a:rPr>
              <a:t>СТРУКТУРУ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75">
                <a:latin typeface="Trebuchet MS"/>
                <a:cs typeface="Trebuchet MS"/>
              </a:rPr>
              <a:t>ВИСТУПУ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2875" y="5507566"/>
            <a:ext cx="12971780" cy="2707005"/>
          </a:xfrm>
          <a:prstGeom prst="rect">
            <a:avLst/>
          </a:prstGeom>
        </p:spPr>
        <p:txBody>
          <a:bodyPr wrap="square" lIns="0" tIns="1797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dirty="0" sz="4800" spc="805">
                <a:latin typeface="Cambria"/>
                <a:cs typeface="Cambria"/>
              </a:rPr>
              <a:t>ТЕМА</a:t>
            </a:r>
            <a:r>
              <a:rPr dirty="0" sz="4800" spc="225">
                <a:latin typeface="Cambria"/>
                <a:cs typeface="Cambria"/>
              </a:rPr>
              <a:t> </a:t>
            </a:r>
            <a:r>
              <a:rPr dirty="0" sz="4800" spc="229">
                <a:latin typeface="Cambria"/>
                <a:cs typeface="Cambria"/>
              </a:rPr>
              <a:t>4:</a:t>
            </a:r>
            <a:endParaRPr sz="4800">
              <a:latin typeface="Cambria"/>
              <a:cs typeface="Cambria"/>
            </a:endParaRPr>
          </a:p>
          <a:p>
            <a:pPr marL="260350" indent="-248285">
              <a:lnSpc>
                <a:spcPct val="100000"/>
              </a:lnSpc>
              <a:spcBef>
                <a:spcPts val="685"/>
              </a:spcBef>
              <a:buChar char="*"/>
              <a:tabLst>
                <a:tab pos="260985" algn="l"/>
              </a:tabLst>
            </a:pPr>
            <a:r>
              <a:rPr dirty="0" sz="2500" spc="150">
                <a:latin typeface="Trebuchet MS"/>
                <a:cs typeface="Trebuchet MS"/>
              </a:rPr>
              <a:t>ВІДМІННІСТЬ</a:t>
            </a:r>
            <a:r>
              <a:rPr dirty="0" sz="2500" spc="-65">
                <a:latin typeface="Trebuchet MS"/>
                <a:cs typeface="Trebuchet MS"/>
              </a:rPr>
              <a:t> </a:t>
            </a:r>
            <a:r>
              <a:rPr dirty="0" sz="2500" spc="170">
                <a:latin typeface="Trebuchet MS"/>
                <a:cs typeface="Trebuchet MS"/>
              </a:rPr>
              <a:t>МІЖ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250">
                <a:latin typeface="Trebuchet MS"/>
                <a:cs typeface="Trebuchet MS"/>
              </a:rPr>
              <a:t>РОЗМОВНОЮ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ТА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254">
                <a:latin typeface="Trebuchet MS"/>
                <a:cs typeface="Trebuchet MS"/>
              </a:rPr>
              <a:t>ПИСЬМОВОЮ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270">
                <a:latin typeface="Trebuchet MS"/>
                <a:cs typeface="Trebuchet MS"/>
              </a:rPr>
              <a:t>МОВОЮ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145">
                <a:latin typeface="Trebuchet MS"/>
                <a:cs typeface="Trebuchet MS"/>
              </a:rPr>
              <a:t>СТРУКТУРА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ТЕКСТУ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75">
                <a:latin typeface="Trebuchet MS"/>
                <a:cs typeface="Trebuchet MS"/>
              </a:rPr>
              <a:t>ПРОМОВИ:</a:t>
            </a:r>
            <a:r>
              <a:rPr dirty="0" sz="2500" spc="-45">
                <a:latin typeface="Trebuchet MS"/>
                <a:cs typeface="Trebuchet MS"/>
              </a:rPr>
              <a:t> </a:t>
            </a:r>
            <a:r>
              <a:rPr dirty="0" sz="2500" spc="114">
                <a:latin typeface="Trebuchet MS"/>
                <a:cs typeface="Trebuchet MS"/>
              </a:rPr>
              <a:t>ВСТУП,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225">
                <a:latin typeface="Trebuchet MS"/>
                <a:cs typeface="Trebuchet MS"/>
              </a:rPr>
              <a:t>ОСНОВНА</a:t>
            </a:r>
            <a:r>
              <a:rPr dirty="0" sz="2500" spc="-45">
                <a:latin typeface="Trebuchet MS"/>
                <a:cs typeface="Trebuchet MS"/>
              </a:rPr>
              <a:t> </a:t>
            </a:r>
            <a:r>
              <a:rPr dirty="0" sz="2500" spc="155">
                <a:latin typeface="Trebuchet MS"/>
                <a:cs typeface="Trebuchet MS"/>
              </a:rPr>
              <a:t>ЧАСТИНА,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204">
                <a:latin typeface="Trebuchet MS"/>
                <a:cs typeface="Trebuchet MS"/>
              </a:rPr>
              <a:t>ВИСНОВОК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150">
                <a:latin typeface="Trebuchet MS"/>
                <a:cs typeface="Trebuchet MS"/>
              </a:rPr>
              <a:t>СТИЛІСТИКА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ТА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254">
                <a:latin typeface="Trebuchet MS"/>
                <a:cs typeface="Trebuchet MS"/>
              </a:rPr>
              <a:t>МОВА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75">
                <a:latin typeface="Trebuchet MS"/>
                <a:cs typeface="Trebuchet MS"/>
              </a:rPr>
              <a:t>ТЕКСТУ: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35">
                <a:latin typeface="Trebuchet MS"/>
                <a:cs typeface="Trebuchet MS"/>
              </a:rPr>
              <a:t>ПРОСТОТА,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70">
                <a:latin typeface="Trebuchet MS"/>
                <a:cs typeface="Trebuchet MS"/>
              </a:rPr>
              <a:t>ЯСНІСТЬ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-35">
                <a:latin typeface="Trebuchet MS"/>
                <a:cs typeface="Trebuchet MS"/>
              </a:rPr>
              <a:t>І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80">
                <a:latin typeface="Trebuchet MS"/>
                <a:cs typeface="Trebuchet MS"/>
              </a:rPr>
              <a:t>ВИРАЗНІСТЬ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180">
                <a:latin typeface="Trebuchet MS"/>
                <a:cs typeface="Trebuchet MS"/>
              </a:rPr>
              <a:t>ВИКОРИСТАННЯ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90">
                <a:latin typeface="Trebuchet MS"/>
                <a:cs typeface="Trebuchet MS"/>
              </a:rPr>
              <a:t>РИТОРИЧНИХ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50">
                <a:latin typeface="Trebuchet MS"/>
                <a:cs typeface="Trebuchet MS"/>
              </a:rPr>
              <a:t>ПРИЙОМІВ: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45">
                <a:latin typeface="Trebuchet MS"/>
                <a:cs typeface="Trebuchet MS"/>
              </a:rPr>
              <a:t>МЕТАФОРИ,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30">
                <a:latin typeface="Trebuchet MS"/>
                <a:cs typeface="Trebuchet MS"/>
              </a:rPr>
              <a:t>ПОВТОРИ,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70">
                <a:latin typeface="Trebuchet MS"/>
                <a:cs typeface="Trebuchet MS"/>
              </a:rPr>
              <a:t>КОНТРАСТИ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62875" y="1954847"/>
            <a:ext cx="277114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805"/>
              <a:t>ТЕМА</a:t>
            </a:r>
            <a:r>
              <a:rPr dirty="0" sz="4800" spc="180"/>
              <a:t> </a:t>
            </a:r>
            <a:r>
              <a:rPr dirty="0" sz="4800" spc="315"/>
              <a:t>3:</a:t>
            </a:r>
            <a:endParaRPr sz="4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8700" y="1038225"/>
            <a:ext cx="16230600" cy="0"/>
          </a:xfrm>
          <a:custGeom>
            <a:avLst/>
            <a:gdLst/>
            <a:ahLst/>
            <a:cxnLst/>
            <a:rect l="l" t="t" r="r" b="b"/>
            <a:pathLst>
              <a:path w="16230600" h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62875" y="2716206"/>
            <a:ext cx="11308080" cy="1778000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260350" indent="-248285">
              <a:lnSpc>
                <a:spcPct val="100000"/>
              </a:lnSpc>
              <a:spcBef>
                <a:spcPts val="550"/>
              </a:spcBef>
              <a:buChar char="*"/>
              <a:tabLst>
                <a:tab pos="260985" algn="l"/>
              </a:tabLst>
            </a:pPr>
            <a:r>
              <a:rPr dirty="0" sz="2500" spc="90">
                <a:latin typeface="Trebuchet MS"/>
                <a:cs typeface="Trebuchet MS"/>
              </a:rPr>
              <a:t>ЯК</a:t>
            </a:r>
            <a:r>
              <a:rPr dirty="0" sz="2500" spc="-65">
                <a:latin typeface="Trebuchet MS"/>
                <a:cs typeface="Trebuchet MS"/>
              </a:rPr>
              <a:t> </a:t>
            </a:r>
            <a:r>
              <a:rPr dirty="0" sz="2500" spc="145">
                <a:latin typeface="Trebuchet MS"/>
                <a:cs typeface="Trebuchet MS"/>
              </a:rPr>
              <a:t>ВИКЛИКАТИ</a:t>
            </a:r>
            <a:r>
              <a:rPr dirty="0" sz="2500" spc="-65">
                <a:latin typeface="Trebuchet MS"/>
                <a:cs typeface="Trebuchet MS"/>
              </a:rPr>
              <a:t> </a:t>
            </a:r>
            <a:r>
              <a:rPr dirty="0" sz="2500" spc="185">
                <a:latin typeface="Trebuchet MS"/>
                <a:cs typeface="Trebuchet MS"/>
              </a:rPr>
              <a:t>ЕМОЦІЙНУ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60">
                <a:latin typeface="Trebuchet MS"/>
                <a:cs typeface="Trebuchet MS"/>
              </a:rPr>
              <a:t>РЕАКЦІЮ</a:t>
            </a:r>
            <a:r>
              <a:rPr dirty="0" sz="2500" spc="-65">
                <a:latin typeface="Trebuchet MS"/>
                <a:cs typeface="Trebuchet MS"/>
              </a:rPr>
              <a:t> </a:t>
            </a:r>
            <a:r>
              <a:rPr dirty="0" sz="2500" spc="114">
                <a:latin typeface="Trebuchet MS"/>
                <a:cs typeface="Trebuchet MS"/>
              </a:rPr>
              <a:t>У</a:t>
            </a:r>
            <a:r>
              <a:rPr dirty="0" sz="2500" spc="-65">
                <a:latin typeface="Trebuchet MS"/>
                <a:cs typeface="Trebuchet MS"/>
              </a:rPr>
              <a:t> </a:t>
            </a:r>
            <a:r>
              <a:rPr dirty="0" sz="2500" spc="175">
                <a:latin typeface="Trebuchet MS"/>
                <a:cs typeface="Trebuchet MS"/>
              </a:rPr>
              <a:t>СЛУХАЧІВ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235">
                <a:latin typeface="Trebuchet MS"/>
                <a:cs typeface="Trebuchet MS"/>
              </a:rPr>
              <a:t>ХАРИЗМА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-35">
                <a:latin typeface="Trebuchet MS"/>
                <a:cs typeface="Trebuchet MS"/>
              </a:rPr>
              <a:t>І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10">
                <a:latin typeface="Trebuchet MS"/>
                <a:cs typeface="Trebuchet MS"/>
              </a:rPr>
              <a:t>ВПЛИВ: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90">
                <a:latin typeface="Trebuchet MS"/>
                <a:cs typeface="Trebuchet MS"/>
              </a:rPr>
              <a:t>ЯК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80">
                <a:latin typeface="Trebuchet MS"/>
                <a:cs typeface="Trebuchet MS"/>
              </a:rPr>
              <a:t>СТВОРИТИ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65">
                <a:latin typeface="Trebuchet MS"/>
                <a:cs typeface="Trebuchet MS"/>
              </a:rPr>
              <a:t>ПОТУЖНИЙ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95">
                <a:latin typeface="Trebuchet MS"/>
                <a:cs typeface="Trebuchet MS"/>
              </a:rPr>
              <a:t>ЕМОЦІЙНИЙ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КОНТАКТ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170">
                <a:latin typeface="Trebuchet MS"/>
                <a:cs typeface="Trebuchet MS"/>
              </a:rPr>
              <a:t>РОЛЬ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60">
                <a:latin typeface="Trebuchet MS"/>
                <a:cs typeface="Trebuchet MS"/>
              </a:rPr>
              <a:t>НЕВЕРБАЛЬНОЇ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00">
                <a:latin typeface="Trebuchet MS"/>
                <a:cs typeface="Trebuchet MS"/>
              </a:rPr>
              <a:t>КОМУНІКАЦІЇ: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05">
                <a:latin typeface="Trebuchet MS"/>
                <a:cs typeface="Trebuchet MS"/>
              </a:rPr>
              <a:t>ЖЕСТИ,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14">
                <a:latin typeface="Trebuchet MS"/>
                <a:cs typeface="Trebuchet MS"/>
              </a:rPr>
              <a:t>МІМІКА,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225">
                <a:latin typeface="Trebuchet MS"/>
                <a:cs typeface="Trebuchet MS"/>
              </a:rPr>
              <a:t>ПОЗА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90">
                <a:latin typeface="Trebuchet MS"/>
                <a:cs typeface="Trebuchet MS"/>
              </a:rPr>
              <a:t>ЯК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75">
                <a:latin typeface="Trebuchet MS"/>
                <a:cs typeface="Trebuchet MS"/>
              </a:rPr>
              <a:t>ВЗАЄМОДІЯТИ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275">
                <a:latin typeface="Trebuchet MS"/>
                <a:cs typeface="Trebuchet MS"/>
              </a:rPr>
              <a:t>З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20">
                <a:latin typeface="Trebuchet MS"/>
                <a:cs typeface="Trebuchet MS"/>
              </a:rPr>
              <a:t>АУДИТОРІЄЮ: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40">
                <a:latin typeface="Trebuchet MS"/>
                <a:cs typeface="Trebuchet MS"/>
              </a:rPr>
              <a:t>ЗАПИТАННЯ,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80">
                <a:latin typeface="Trebuchet MS"/>
                <a:cs typeface="Trebuchet MS"/>
              </a:rPr>
              <a:t>ВІДПОВІДІ,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10">
                <a:latin typeface="Trebuchet MS"/>
                <a:cs typeface="Trebuchet MS"/>
              </a:rPr>
              <a:t>РЕАКЦІЇ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2875" y="5507566"/>
            <a:ext cx="12728575" cy="2707005"/>
          </a:xfrm>
          <a:prstGeom prst="rect">
            <a:avLst/>
          </a:prstGeom>
        </p:spPr>
        <p:txBody>
          <a:bodyPr wrap="square" lIns="0" tIns="1797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dirty="0" sz="4800" spc="805">
                <a:latin typeface="Cambria"/>
                <a:cs typeface="Cambria"/>
              </a:rPr>
              <a:t>ТЕМА</a:t>
            </a:r>
            <a:r>
              <a:rPr dirty="0" sz="4800" spc="220">
                <a:latin typeface="Cambria"/>
                <a:cs typeface="Cambria"/>
              </a:rPr>
              <a:t> </a:t>
            </a:r>
            <a:r>
              <a:rPr dirty="0" sz="4800" spc="434">
                <a:latin typeface="Cambria"/>
                <a:cs typeface="Cambria"/>
              </a:rPr>
              <a:t>6:</a:t>
            </a:r>
            <a:endParaRPr sz="4800">
              <a:latin typeface="Cambria"/>
              <a:cs typeface="Cambria"/>
            </a:endParaRPr>
          </a:p>
          <a:p>
            <a:pPr marL="260350" indent="-248285">
              <a:lnSpc>
                <a:spcPct val="100000"/>
              </a:lnSpc>
              <a:spcBef>
                <a:spcPts val="685"/>
              </a:spcBef>
              <a:buChar char="*"/>
              <a:tabLst>
                <a:tab pos="260985" algn="l"/>
              </a:tabLst>
            </a:pPr>
            <a:r>
              <a:rPr dirty="0" sz="2500" spc="114">
                <a:latin typeface="Trebuchet MS"/>
                <a:cs typeface="Trebuchet MS"/>
              </a:rPr>
              <a:t>ЛОГІКА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ТА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60">
                <a:latin typeface="Trebuchet MS"/>
                <a:cs typeface="Trebuchet MS"/>
              </a:rPr>
              <a:t>АРГУМЕНТАЦІЯ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204">
                <a:latin typeface="Trebuchet MS"/>
                <a:cs typeface="Trebuchet MS"/>
              </a:rPr>
              <a:t>В</a:t>
            </a:r>
            <a:r>
              <a:rPr dirty="0" sz="2500" spc="-45">
                <a:latin typeface="Trebuchet MS"/>
                <a:cs typeface="Trebuchet MS"/>
              </a:rPr>
              <a:t> </a:t>
            </a:r>
            <a:r>
              <a:rPr dirty="0" sz="2500" spc="110">
                <a:latin typeface="Trebuchet MS"/>
                <a:cs typeface="Trebuchet MS"/>
              </a:rPr>
              <a:t>РИТОРИЦІ: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90">
                <a:latin typeface="Trebuchet MS"/>
                <a:cs typeface="Trebuchet MS"/>
              </a:rPr>
              <a:t>ЯК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55">
                <a:latin typeface="Trebuchet MS"/>
                <a:cs typeface="Trebuchet MS"/>
              </a:rPr>
              <a:t>БУДУВАТИ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45">
                <a:latin typeface="Trebuchet MS"/>
                <a:cs typeface="Trebuchet MS"/>
              </a:rPr>
              <a:t>ПЕРЕКОНЛИВІ</a:t>
            </a:r>
            <a:r>
              <a:rPr dirty="0" sz="2500" spc="-50">
                <a:latin typeface="Trebuchet MS"/>
                <a:cs typeface="Trebuchet MS"/>
              </a:rPr>
              <a:t> </a:t>
            </a:r>
            <a:r>
              <a:rPr dirty="0" sz="2500" spc="185">
                <a:latin typeface="Trebuchet MS"/>
                <a:cs typeface="Trebuchet MS"/>
              </a:rPr>
              <a:t>ДОВОДИ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125">
                <a:latin typeface="Trebuchet MS"/>
                <a:cs typeface="Trebuchet MS"/>
              </a:rPr>
              <a:t>ПІДКРІПЛЕННЯ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50">
                <a:latin typeface="Trebuchet MS"/>
                <a:cs typeface="Trebuchet MS"/>
              </a:rPr>
              <a:t>ТЕЗ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65">
                <a:latin typeface="Trebuchet MS"/>
                <a:cs typeface="Trebuchet MS"/>
              </a:rPr>
              <a:t>ДОКАЗАМИ: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70">
                <a:latin typeface="Trebuchet MS"/>
                <a:cs typeface="Trebuchet MS"/>
              </a:rPr>
              <a:t>ФАКТИ,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20">
                <a:latin typeface="Trebuchet MS"/>
                <a:cs typeface="Trebuchet MS"/>
              </a:rPr>
              <a:t>ЦИФРИ,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65">
                <a:latin typeface="Trebuchet MS"/>
                <a:cs typeface="Trebuchet MS"/>
              </a:rPr>
              <a:t>ПРИКЛАДИ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130">
                <a:latin typeface="Trebuchet MS"/>
                <a:cs typeface="Trebuchet MS"/>
              </a:rPr>
              <a:t>ЕТИКА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20">
                <a:latin typeface="Trebuchet MS"/>
                <a:cs typeface="Trebuchet MS"/>
              </a:rPr>
              <a:t>АРГУМЕНТАЦІЇ: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90">
                <a:latin typeface="Trebuchet MS"/>
                <a:cs typeface="Trebuchet MS"/>
              </a:rPr>
              <a:t>ЯК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60">
                <a:latin typeface="Trebuchet MS"/>
                <a:cs typeface="Trebuchet MS"/>
              </a:rPr>
              <a:t>ПЕРЕКОНУВАТИ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210">
                <a:latin typeface="Trebuchet MS"/>
                <a:cs typeface="Trebuchet MS"/>
              </a:rPr>
              <a:t>БЕЗ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55">
                <a:latin typeface="Trebuchet MS"/>
                <a:cs typeface="Trebuchet MS"/>
              </a:rPr>
              <a:t>МАНІПУЛЯЦІЙ</a:t>
            </a:r>
            <a:endParaRPr sz="2500">
              <a:latin typeface="Trebuchet MS"/>
              <a:cs typeface="Trebuchet MS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90">
                <a:latin typeface="Trebuchet MS"/>
                <a:cs typeface="Trebuchet MS"/>
              </a:rPr>
              <a:t>ЯК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55">
                <a:latin typeface="Trebuchet MS"/>
                <a:cs typeface="Trebuchet MS"/>
              </a:rPr>
              <a:t>РЕАГУВАТИ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204">
                <a:latin typeface="Trebuchet MS"/>
                <a:cs typeface="Trebuchet MS"/>
              </a:rPr>
              <a:t>НА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30">
                <a:latin typeface="Trebuchet MS"/>
                <a:cs typeface="Trebuchet MS"/>
              </a:rPr>
              <a:t>КРИТИКУ</a:t>
            </a:r>
            <a:r>
              <a:rPr dirty="0" sz="2500" spc="-60">
                <a:latin typeface="Trebuchet MS"/>
                <a:cs typeface="Trebuchet MS"/>
              </a:rPr>
              <a:t> </a:t>
            </a:r>
            <a:r>
              <a:rPr dirty="0" sz="2500" spc="125">
                <a:latin typeface="Trebuchet MS"/>
                <a:cs typeface="Trebuchet MS"/>
              </a:rPr>
              <a:t>ТА</a:t>
            </a:r>
            <a:r>
              <a:rPr dirty="0" sz="2500" spc="-55">
                <a:latin typeface="Trebuchet MS"/>
                <a:cs typeface="Trebuchet MS"/>
              </a:rPr>
              <a:t> </a:t>
            </a:r>
            <a:r>
              <a:rPr dirty="0" sz="2500" spc="185">
                <a:latin typeface="Trebuchet MS"/>
                <a:cs typeface="Trebuchet MS"/>
              </a:rPr>
              <a:t>ЗАПЕРЕЧЕННЯ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62875" y="1954847"/>
            <a:ext cx="278765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805"/>
              <a:t>ТЕМА</a:t>
            </a:r>
            <a:r>
              <a:rPr dirty="0" sz="4800" spc="180"/>
              <a:t> </a:t>
            </a:r>
            <a:r>
              <a:rPr dirty="0" sz="4800" spc="380"/>
              <a:t>5:</a:t>
            </a:r>
            <a:endParaRPr sz="4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8700" y="1038225"/>
            <a:ext cx="16230600" cy="0"/>
          </a:xfrm>
          <a:custGeom>
            <a:avLst/>
            <a:gdLst/>
            <a:ahLst/>
            <a:cxnLst/>
            <a:rect l="l" t="t" r="r" b="b"/>
            <a:pathLst>
              <a:path w="16230600" h="0">
                <a:moveTo>
                  <a:pt x="0" y="0"/>
                </a:moveTo>
                <a:lnTo>
                  <a:pt x="16230598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62875" y="2716206"/>
            <a:ext cx="12007850" cy="1778000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260350" indent="-248285">
              <a:lnSpc>
                <a:spcPct val="100000"/>
              </a:lnSpc>
              <a:spcBef>
                <a:spcPts val="550"/>
              </a:spcBef>
              <a:buChar char="*"/>
              <a:tabLst>
                <a:tab pos="260985" algn="l"/>
              </a:tabLst>
            </a:pPr>
            <a:r>
              <a:rPr dirty="0" sz="2500" spc="-95">
                <a:latin typeface="Verdana"/>
                <a:cs typeface="Verdana"/>
              </a:rPr>
              <a:t>В</a:t>
            </a:r>
            <a:r>
              <a:rPr dirty="0" sz="2500">
                <a:latin typeface="Verdana"/>
                <a:cs typeface="Verdana"/>
              </a:rPr>
              <a:t>И</a:t>
            </a:r>
            <a:r>
              <a:rPr dirty="0" sz="2500" spc="-125">
                <a:latin typeface="Verdana"/>
                <a:cs typeface="Verdana"/>
              </a:rPr>
              <a:t>К</a:t>
            </a:r>
            <a:r>
              <a:rPr dirty="0" sz="2500" spc="-70">
                <a:latin typeface="Verdana"/>
                <a:cs typeface="Verdana"/>
              </a:rPr>
              <a:t>О</a:t>
            </a:r>
            <a:r>
              <a:rPr dirty="0" sz="2500" spc="70">
                <a:latin typeface="Verdana"/>
                <a:cs typeface="Verdana"/>
              </a:rPr>
              <a:t>Р</a:t>
            </a:r>
            <a:r>
              <a:rPr dirty="0" sz="2500">
                <a:latin typeface="Verdana"/>
                <a:cs typeface="Verdana"/>
              </a:rPr>
              <a:t>И</a:t>
            </a:r>
            <a:r>
              <a:rPr dirty="0" sz="2500" spc="65">
                <a:latin typeface="Verdana"/>
                <a:cs typeface="Verdana"/>
              </a:rPr>
              <a:t>С</a:t>
            </a:r>
            <a:r>
              <a:rPr dirty="0" sz="2500" spc="55">
                <a:latin typeface="Verdana"/>
                <a:cs typeface="Verdana"/>
              </a:rPr>
              <a:t>Т</a:t>
            </a:r>
            <a:r>
              <a:rPr dirty="0" sz="2500" spc="-25">
                <a:latin typeface="Verdana"/>
                <a:cs typeface="Verdana"/>
              </a:rPr>
              <a:t>А</a:t>
            </a:r>
            <a:r>
              <a:rPr dirty="0" sz="2500" spc="-35">
                <a:latin typeface="Verdana"/>
                <a:cs typeface="Verdana"/>
              </a:rPr>
              <a:t>НН</a:t>
            </a:r>
            <a:r>
              <a:rPr dirty="0" sz="2500" spc="-170">
                <a:latin typeface="Verdana"/>
                <a:cs typeface="Verdana"/>
              </a:rPr>
              <a:t>Я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165">
                <a:latin typeface="Verdana"/>
                <a:cs typeface="Verdana"/>
              </a:rPr>
              <a:t>М</a:t>
            </a:r>
            <a:r>
              <a:rPr dirty="0" sz="2500" spc="15">
                <a:latin typeface="Verdana"/>
                <a:cs typeface="Verdana"/>
              </a:rPr>
              <a:t>У</a:t>
            </a:r>
            <a:r>
              <a:rPr dirty="0" sz="2500" spc="-60">
                <a:latin typeface="Verdana"/>
                <a:cs typeface="Verdana"/>
              </a:rPr>
              <a:t>Л</a:t>
            </a:r>
            <a:r>
              <a:rPr dirty="0" sz="2500" spc="-75">
                <a:latin typeface="Verdana"/>
                <a:cs typeface="Verdana"/>
              </a:rPr>
              <a:t>Ь</a:t>
            </a:r>
            <a:r>
              <a:rPr dirty="0" sz="2500" spc="55">
                <a:latin typeface="Verdana"/>
                <a:cs typeface="Verdana"/>
              </a:rPr>
              <a:t>Т</a:t>
            </a:r>
            <a:r>
              <a:rPr dirty="0" sz="2500">
                <a:latin typeface="Verdana"/>
                <a:cs typeface="Verdana"/>
              </a:rPr>
              <a:t>И</a:t>
            </a:r>
            <a:r>
              <a:rPr dirty="0" sz="2500" spc="165">
                <a:latin typeface="Verdana"/>
                <a:cs typeface="Verdana"/>
              </a:rPr>
              <a:t>М</a:t>
            </a:r>
            <a:r>
              <a:rPr dirty="0" sz="2500" spc="-95">
                <a:latin typeface="Verdana"/>
                <a:cs typeface="Verdana"/>
              </a:rPr>
              <a:t>Е</a:t>
            </a:r>
            <a:r>
              <a:rPr dirty="0" sz="2500" spc="5">
                <a:latin typeface="Verdana"/>
                <a:cs typeface="Verdana"/>
              </a:rPr>
              <a:t>Д</a:t>
            </a:r>
            <a:r>
              <a:rPr dirty="0" sz="2500" spc="-395">
                <a:latin typeface="Verdana"/>
                <a:cs typeface="Verdana"/>
              </a:rPr>
              <a:t>І</a:t>
            </a:r>
            <a:r>
              <a:rPr dirty="0" sz="2500">
                <a:latin typeface="Verdana"/>
                <a:cs typeface="Verdana"/>
              </a:rPr>
              <a:t>Й</a:t>
            </a:r>
            <a:r>
              <a:rPr dirty="0" sz="2500" spc="-35">
                <a:latin typeface="Verdana"/>
                <a:cs typeface="Verdana"/>
              </a:rPr>
              <a:t>Н</a:t>
            </a:r>
            <a:r>
              <a:rPr dirty="0" sz="2500">
                <a:latin typeface="Verdana"/>
                <a:cs typeface="Verdana"/>
              </a:rPr>
              <a:t>И</a:t>
            </a:r>
            <a:r>
              <a:rPr dirty="0" sz="2500" spc="-110">
                <a:latin typeface="Verdana"/>
                <a:cs typeface="Verdana"/>
              </a:rPr>
              <a:t>Х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395">
                <a:latin typeface="Verdana"/>
                <a:cs typeface="Verdana"/>
              </a:rPr>
              <a:t>І</a:t>
            </a:r>
            <a:r>
              <a:rPr dirty="0" sz="2500" spc="-35">
                <a:latin typeface="Verdana"/>
                <a:cs typeface="Verdana"/>
              </a:rPr>
              <a:t>Н</a:t>
            </a:r>
            <a:r>
              <a:rPr dirty="0" sz="2500" spc="65">
                <a:latin typeface="Verdana"/>
                <a:cs typeface="Verdana"/>
              </a:rPr>
              <a:t>С</a:t>
            </a:r>
            <a:r>
              <a:rPr dirty="0" sz="2500" spc="55">
                <a:latin typeface="Verdana"/>
                <a:cs typeface="Verdana"/>
              </a:rPr>
              <a:t>Т</a:t>
            </a:r>
            <a:r>
              <a:rPr dirty="0" sz="2500" spc="70">
                <a:latin typeface="Verdana"/>
                <a:cs typeface="Verdana"/>
              </a:rPr>
              <a:t>Р</a:t>
            </a:r>
            <a:r>
              <a:rPr dirty="0" sz="2500" spc="15">
                <a:latin typeface="Verdana"/>
                <a:cs typeface="Verdana"/>
              </a:rPr>
              <a:t>У</a:t>
            </a:r>
            <a:r>
              <a:rPr dirty="0" sz="2500" spc="165">
                <a:latin typeface="Verdana"/>
                <a:cs typeface="Verdana"/>
              </a:rPr>
              <a:t>М</a:t>
            </a:r>
            <a:r>
              <a:rPr dirty="0" sz="2500" spc="-95">
                <a:latin typeface="Verdana"/>
                <a:cs typeface="Verdana"/>
              </a:rPr>
              <a:t>Е</a:t>
            </a:r>
            <a:r>
              <a:rPr dirty="0" sz="2500" spc="-35">
                <a:latin typeface="Verdana"/>
                <a:cs typeface="Verdana"/>
              </a:rPr>
              <a:t>Н</a:t>
            </a:r>
            <a:r>
              <a:rPr dirty="0" sz="2500" spc="55">
                <a:latin typeface="Verdana"/>
                <a:cs typeface="Verdana"/>
              </a:rPr>
              <a:t>Т</a:t>
            </a:r>
            <a:r>
              <a:rPr dirty="0" sz="2500" spc="-395">
                <a:latin typeface="Verdana"/>
                <a:cs typeface="Verdana"/>
              </a:rPr>
              <a:t>І</a:t>
            </a:r>
            <a:r>
              <a:rPr dirty="0" sz="2500" spc="-90">
                <a:latin typeface="Verdana"/>
                <a:cs typeface="Verdana"/>
              </a:rPr>
              <a:t>В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20">
                <a:latin typeface="Verdana"/>
                <a:cs typeface="Verdana"/>
              </a:rPr>
              <a:t>У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80">
                <a:latin typeface="Verdana"/>
                <a:cs typeface="Verdana"/>
              </a:rPr>
              <a:t>П</a:t>
            </a:r>
            <a:r>
              <a:rPr dirty="0" sz="2500" spc="70">
                <a:latin typeface="Verdana"/>
                <a:cs typeface="Verdana"/>
              </a:rPr>
              <a:t>Р</a:t>
            </a:r>
            <a:r>
              <a:rPr dirty="0" sz="2500" spc="-70">
                <a:latin typeface="Verdana"/>
                <a:cs typeface="Verdana"/>
              </a:rPr>
              <a:t>О</a:t>
            </a:r>
            <a:r>
              <a:rPr dirty="0" sz="2500" spc="165">
                <a:latin typeface="Verdana"/>
                <a:cs typeface="Verdana"/>
              </a:rPr>
              <a:t>М</a:t>
            </a:r>
            <a:r>
              <a:rPr dirty="0" sz="2500" spc="-70">
                <a:latin typeface="Verdana"/>
                <a:cs typeface="Verdana"/>
              </a:rPr>
              <a:t>О</a:t>
            </a:r>
            <a:r>
              <a:rPr dirty="0" sz="2500" spc="-95">
                <a:latin typeface="Verdana"/>
                <a:cs typeface="Verdana"/>
              </a:rPr>
              <a:t>В</a:t>
            </a:r>
            <a:r>
              <a:rPr dirty="0" sz="2500" spc="-25">
                <a:latin typeface="Verdana"/>
                <a:cs typeface="Verdana"/>
              </a:rPr>
              <a:t>А</a:t>
            </a:r>
            <a:r>
              <a:rPr dirty="0" sz="2500" spc="-110">
                <a:latin typeface="Verdana"/>
                <a:cs typeface="Verdana"/>
              </a:rPr>
              <a:t>Х</a:t>
            </a:r>
            <a:endParaRPr sz="2500">
              <a:latin typeface="Verdana"/>
              <a:cs typeface="Verdana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-35">
                <a:latin typeface="Verdana"/>
                <a:cs typeface="Verdana"/>
              </a:rPr>
              <a:t>РОЛЬ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-75">
                <a:latin typeface="Verdana"/>
                <a:cs typeface="Verdana"/>
              </a:rPr>
              <a:t>СОЦІАЛЬНИХ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>
                <a:latin typeface="Verdana"/>
                <a:cs typeface="Verdana"/>
              </a:rPr>
              <a:t>МЕРЕЖ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20">
                <a:latin typeface="Verdana"/>
                <a:cs typeface="Verdana"/>
              </a:rPr>
              <a:t>У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-15">
                <a:latin typeface="Verdana"/>
                <a:cs typeface="Verdana"/>
              </a:rPr>
              <a:t>РОЗВИТКУ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-75">
                <a:latin typeface="Verdana"/>
                <a:cs typeface="Verdana"/>
              </a:rPr>
              <a:t>ПУБЛІЧНОГО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-5">
                <a:latin typeface="Verdana"/>
                <a:cs typeface="Verdana"/>
              </a:rPr>
              <a:t>ВИСТУПУ</a:t>
            </a:r>
            <a:endParaRPr sz="2500">
              <a:latin typeface="Verdana"/>
              <a:cs typeface="Verdana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-95">
                <a:latin typeface="Verdana"/>
                <a:cs typeface="Verdana"/>
              </a:rPr>
              <a:t>КОРОТКІ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5">
                <a:latin typeface="Verdana"/>
                <a:cs typeface="Verdana"/>
              </a:rPr>
              <a:t>ВИСТУПИ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-100">
                <a:latin typeface="Verdana"/>
                <a:cs typeface="Verdana"/>
              </a:rPr>
              <a:t>(TED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70">
                <a:latin typeface="Verdana"/>
                <a:cs typeface="Verdana"/>
              </a:rPr>
              <a:t>TALKS)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20">
                <a:latin typeface="Verdana"/>
                <a:cs typeface="Verdana"/>
              </a:rPr>
              <a:t>ТА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5">
                <a:latin typeface="Verdana"/>
                <a:cs typeface="Verdana"/>
              </a:rPr>
              <a:t>МИСТЕЦТВО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-25">
                <a:latin typeface="Verdana"/>
                <a:cs typeface="Verdana"/>
              </a:rPr>
              <a:t>СТИСЛОСТІ</a:t>
            </a:r>
            <a:endParaRPr sz="2500">
              <a:latin typeface="Verdana"/>
              <a:cs typeface="Verdana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-75">
                <a:latin typeface="Verdana"/>
                <a:cs typeface="Verdana"/>
              </a:rPr>
              <a:t>АДАПТАЦІЯ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15">
                <a:latin typeface="Verdana"/>
                <a:cs typeface="Verdana"/>
              </a:rPr>
              <a:t>ПРОМОВ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75">
                <a:latin typeface="Verdana"/>
                <a:cs typeface="Verdana"/>
              </a:rPr>
              <a:t>ДЛЯ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70">
                <a:latin typeface="Verdana"/>
                <a:cs typeface="Verdana"/>
              </a:rPr>
              <a:t>РІЗНИХ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>
                <a:latin typeface="Verdana"/>
                <a:cs typeface="Verdana"/>
              </a:rPr>
              <a:t>ПЛАТФОРМ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85">
                <a:latin typeface="Verdana"/>
                <a:cs typeface="Verdana"/>
              </a:rPr>
              <a:t>(ОНЛАЙН,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70">
                <a:latin typeface="Verdana"/>
                <a:cs typeface="Verdana"/>
              </a:rPr>
              <a:t>ОФЛАЙН,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145">
                <a:latin typeface="Verdana"/>
                <a:cs typeface="Verdana"/>
              </a:rPr>
              <a:t>ВІДЕО)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2875" y="5507566"/>
            <a:ext cx="12299315" cy="2707005"/>
          </a:xfrm>
          <a:prstGeom prst="rect">
            <a:avLst/>
          </a:prstGeom>
        </p:spPr>
        <p:txBody>
          <a:bodyPr wrap="square" lIns="0" tIns="1797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dirty="0" sz="4800" spc="805">
                <a:latin typeface="Cambria"/>
                <a:cs typeface="Cambria"/>
              </a:rPr>
              <a:t>ТЕМА</a:t>
            </a:r>
            <a:r>
              <a:rPr dirty="0" sz="4800" spc="220">
                <a:latin typeface="Cambria"/>
                <a:cs typeface="Cambria"/>
              </a:rPr>
              <a:t> </a:t>
            </a:r>
            <a:r>
              <a:rPr dirty="0" sz="4800" spc="300">
                <a:latin typeface="Cambria"/>
                <a:cs typeface="Cambria"/>
              </a:rPr>
              <a:t>8:</a:t>
            </a:r>
            <a:endParaRPr sz="4800">
              <a:latin typeface="Cambria"/>
              <a:cs typeface="Cambria"/>
            </a:endParaRPr>
          </a:p>
          <a:p>
            <a:pPr marL="260350" indent="-248285">
              <a:lnSpc>
                <a:spcPct val="100000"/>
              </a:lnSpc>
              <a:spcBef>
                <a:spcPts val="685"/>
              </a:spcBef>
              <a:buChar char="*"/>
              <a:tabLst>
                <a:tab pos="260985" algn="l"/>
              </a:tabLst>
            </a:pPr>
            <a:r>
              <a:rPr dirty="0" sz="2500" spc="-35">
                <a:latin typeface="Verdana"/>
                <a:cs typeface="Verdana"/>
              </a:rPr>
              <a:t>СТВОРЕННЯ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90">
                <a:latin typeface="Verdana"/>
                <a:cs typeface="Verdana"/>
              </a:rPr>
              <a:t>ВЛАСНОЇ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65">
                <a:latin typeface="Verdana"/>
                <a:cs typeface="Verdana"/>
              </a:rPr>
              <a:t>ПРОМОВИ:</a:t>
            </a:r>
            <a:r>
              <a:rPr dirty="0" sz="2500" spc="-170">
                <a:latin typeface="Verdana"/>
                <a:cs typeface="Verdana"/>
              </a:rPr>
              <a:t> </a:t>
            </a:r>
            <a:r>
              <a:rPr dirty="0" sz="2500" spc="-160">
                <a:latin typeface="Verdana"/>
                <a:cs typeface="Verdana"/>
              </a:rPr>
              <a:t>ВІД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140">
                <a:latin typeface="Verdana"/>
                <a:cs typeface="Verdana"/>
              </a:rPr>
              <a:t>КОНЦЕПЦІЇ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-30">
                <a:latin typeface="Verdana"/>
                <a:cs typeface="Verdana"/>
              </a:rPr>
              <a:t>ДО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65">
                <a:latin typeface="Verdana"/>
                <a:cs typeface="Verdana"/>
              </a:rPr>
              <a:t>ВИКОНАННЯ</a:t>
            </a:r>
            <a:endParaRPr sz="2500">
              <a:latin typeface="Verdana"/>
              <a:cs typeface="Verdana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-80">
                <a:latin typeface="Verdana"/>
                <a:cs typeface="Verdana"/>
              </a:rPr>
              <a:t>П</a:t>
            </a:r>
            <a:r>
              <a:rPr dirty="0" sz="2500" spc="70">
                <a:latin typeface="Verdana"/>
                <a:cs typeface="Verdana"/>
              </a:rPr>
              <a:t>Р</a:t>
            </a:r>
            <a:r>
              <a:rPr dirty="0" sz="2500" spc="-25">
                <a:latin typeface="Verdana"/>
                <a:cs typeface="Verdana"/>
              </a:rPr>
              <a:t>А</a:t>
            </a:r>
            <a:r>
              <a:rPr dirty="0" sz="2500" spc="-125">
                <a:latin typeface="Verdana"/>
                <a:cs typeface="Verdana"/>
              </a:rPr>
              <a:t>К</a:t>
            </a:r>
            <a:r>
              <a:rPr dirty="0" sz="2500" spc="55">
                <a:latin typeface="Verdana"/>
                <a:cs typeface="Verdana"/>
              </a:rPr>
              <a:t>Т</a:t>
            </a:r>
            <a:r>
              <a:rPr dirty="0" sz="2500">
                <a:latin typeface="Verdana"/>
                <a:cs typeface="Verdana"/>
              </a:rPr>
              <a:t>И</a:t>
            </a:r>
            <a:r>
              <a:rPr dirty="0" sz="2500">
                <a:latin typeface="Verdana"/>
                <a:cs typeface="Verdana"/>
              </a:rPr>
              <a:t>Ч</a:t>
            </a:r>
            <a:r>
              <a:rPr dirty="0" sz="2500" spc="-35">
                <a:latin typeface="Verdana"/>
                <a:cs typeface="Verdana"/>
              </a:rPr>
              <a:t>Н</a:t>
            </a:r>
            <a:r>
              <a:rPr dirty="0" sz="2500" spc="-395">
                <a:latin typeface="Verdana"/>
                <a:cs typeface="Verdana"/>
              </a:rPr>
              <a:t>І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80">
                <a:latin typeface="Verdana"/>
                <a:cs typeface="Verdana"/>
              </a:rPr>
              <a:t>П</a:t>
            </a:r>
            <a:r>
              <a:rPr dirty="0" sz="2500" spc="-70">
                <a:latin typeface="Verdana"/>
                <a:cs typeface="Verdana"/>
              </a:rPr>
              <a:t>О</a:t>
            </a:r>
            <a:r>
              <a:rPr dirty="0" sz="2500" spc="70">
                <a:latin typeface="Verdana"/>
                <a:cs typeface="Verdana"/>
              </a:rPr>
              <a:t>Р</a:t>
            </a:r>
            <a:r>
              <a:rPr dirty="0" sz="2500" spc="-25">
                <a:latin typeface="Verdana"/>
                <a:cs typeface="Verdana"/>
              </a:rPr>
              <a:t>А</a:t>
            </a:r>
            <a:r>
              <a:rPr dirty="0" sz="2500" spc="5">
                <a:latin typeface="Verdana"/>
                <a:cs typeface="Verdana"/>
              </a:rPr>
              <a:t>Д</a:t>
            </a:r>
            <a:r>
              <a:rPr dirty="0" sz="2500" spc="5">
                <a:latin typeface="Verdana"/>
                <a:cs typeface="Verdana"/>
              </a:rPr>
              <a:t>И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170">
                <a:latin typeface="Verdana"/>
                <a:cs typeface="Verdana"/>
              </a:rPr>
              <a:t>Щ</a:t>
            </a:r>
            <a:r>
              <a:rPr dirty="0" sz="2500" spc="-70">
                <a:latin typeface="Verdana"/>
                <a:cs typeface="Verdana"/>
              </a:rPr>
              <a:t>О</a:t>
            </a:r>
            <a:r>
              <a:rPr dirty="0" sz="2500" spc="5">
                <a:latin typeface="Verdana"/>
                <a:cs typeface="Verdana"/>
              </a:rPr>
              <a:t>Д</a:t>
            </a:r>
            <a:r>
              <a:rPr dirty="0" sz="2500" spc="-65">
                <a:latin typeface="Verdana"/>
                <a:cs typeface="Verdana"/>
              </a:rPr>
              <a:t>О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95">
                <a:latin typeface="Verdana"/>
                <a:cs typeface="Verdana"/>
              </a:rPr>
              <a:t>В</a:t>
            </a:r>
            <a:r>
              <a:rPr dirty="0" sz="2500">
                <a:latin typeface="Verdana"/>
                <a:cs typeface="Verdana"/>
              </a:rPr>
              <a:t>И</a:t>
            </a:r>
            <a:r>
              <a:rPr dirty="0" sz="2500" spc="65">
                <a:latin typeface="Verdana"/>
                <a:cs typeface="Verdana"/>
              </a:rPr>
              <a:t>С</a:t>
            </a:r>
            <a:r>
              <a:rPr dirty="0" sz="2500" spc="55">
                <a:latin typeface="Verdana"/>
                <a:cs typeface="Verdana"/>
              </a:rPr>
              <a:t>Т</a:t>
            </a:r>
            <a:r>
              <a:rPr dirty="0" sz="2500" spc="15">
                <a:latin typeface="Verdana"/>
                <a:cs typeface="Verdana"/>
              </a:rPr>
              <a:t>У</a:t>
            </a:r>
            <a:r>
              <a:rPr dirty="0" sz="2500" spc="-80">
                <a:latin typeface="Verdana"/>
                <a:cs typeface="Verdana"/>
              </a:rPr>
              <a:t>П</a:t>
            </a:r>
            <a:r>
              <a:rPr dirty="0" sz="2500" spc="20">
                <a:latin typeface="Verdana"/>
                <a:cs typeface="Verdana"/>
              </a:rPr>
              <a:t>У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80">
                <a:latin typeface="Verdana"/>
                <a:cs typeface="Verdana"/>
              </a:rPr>
              <a:t>П</a:t>
            </a:r>
            <a:r>
              <a:rPr dirty="0" sz="2500" spc="-95">
                <a:latin typeface="Verdana"/>
                <a:cs typeface="Verdana"/>
              </a:rPr>
              <a:t>Е</a:t>
            </a:r>
            <a:r>
              <a:rPr dirty="0" sz="2500" spc="70">
                <a:latin typeface="Verdana"/>
                <a:cs typeface="Verdana"/>
              </a:rPr>
              <a:t>Р</a:t>
            </a:r>
            <a:r>
              <a:rPr dirty="0" sz="2500" spc="-95">
                <a:latin typeface="Verdana"/>
                <a:cs typeface="Verdana"/>
              </a:rPr>
              <a:t>Е</a:t>
            </a:r>
            <a:r>
              <a:rPr dirty="0" sz="2500" spc="10">
                <a:latin typeface="Verdana"/>
                <a:cs typeface="Verdana"/>
              </a:rPr>
              <a:t>Д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70">
                <a:latin typeface="Verdana"/>
                <a:cs typeface="Verdana"/>
              </a:rPr>
              <a:t>Р</a:t>
            </a:r>
            <a:r>
              <a:rPr dirty="0" sz="2500" spc="-395">
                <a:latin typeface="Verdana"/>
                <a:cs typeface="Verdana"/>
              </a:rPr>
              <a:t>І</a:t>
            </a:r>
            <a:r>
              <a:rPr dirty="0" sz="2500" spc="45">
                <a:latin typeface="Verdana"/>
                <a:cs typeface="Verdana"/>
              </a:rPr>
              <a:t>З</a:t>
            </a:r>
            <a:r>
              <a:rPr dirty="0" sz="2500" spc="-35">
                <a:latin typeface="Verdana"/>
                <a:cs typeface="Verdana"/>
              </a:rPr>
              <a:t>Н</a:t>
            </a:r>
            <a:r>
              <a:rPr dirty="0" sz="2500">
                <a:latin typeface="Verdana"/>
                <a:cs typeface="Verdana"/>
              </a:rPr>
              <a:t>И</a:t>
            </a:r>
            <a:r>
              <a:rPr dirty="0" sz="2500" spc="165">
                <a:latin typeface="Verdana"/>
                <a:cs typeface="Verdana"/>
              </a:rPr>
              <a:t>М</a:t>
            </a:r>
            <a:r>
              <a:rPr dirty="0" sz="2500" spc="5">
                <a:latin typeface="Verdana"/>
                <a:cs typeface="Verdana"/>
              </a:rPr>
              <a:t>И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55">
                <a:latin typeface="Verdana"/>
                <a:cs typeface="Verdana"/>
              </a:rPr>
              <a:t>Т</a:t>
            </a:r>
            <a:r>
              <a:rPr dirty="0" sz="2500">
                <a:latin typeface="Verdana"/>
                <a:cs typeface="Verdana"/>
              </a:rPr>
              <a:t>И</a:t>
            </a:r>
            <a:r>
              <a:rPr dirty="0" sz="2500" spc="-80">
                <a:latin typeface="Verdana"/>
                <a:cs typeface="Verdana"/>
              </a:rPr>
              <a:t>П</a:t>
            </a:r>
            <a:r>
              <a:rPr dirty="0" sz="2500" spc="-25">
                <a:latin typeface="Verdana"/>
                <a:cs typeface="Verdana"/>
              </a:rPr>
              <a:t>А</a:t>
            </a:r>
            <a:r>
              <a:rPr dirty="0" sz="2500" spc="165">
                <a:latin typeface="Verdana"/>
                <a:cs typeface="Verdana"/>
              </a:rPr>
              <a:t>М</a:t>
            </a:r>
            <a:r>
              <a:rPr dirty="0" sz="2500" spc="5">
                <a:latin typeface="Verdana"/>
                <a:cs typeface="Verdana"/>
              </a:rPr>
              <a:t>И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25">
                <a:latin typeface="Verdana"/>
                <a:cs typeface="Verdana"/>
              </a:rPr>
              <a:t>А</a:t>
            </a:r>
            <a:r>
              <a:rPr dirty="0" sz="2500" spc="15">
                <a:latin typeface="Verdana"/>
                <a:cs typeface="Verdana"/>
              </a:rPr>
              <a:t>У</a:t>
            </a:r>
            <a:r>
              <a:rPr dirty="0" sz="2500" spc="5">
                <a:latin typeface="Verdana"/>
                <a:cs typeface="Verdana"/>
              </a:rPr>
              <a:t>Д</a:t>
            </a:r>
            <a:r>
              <a:rPr dirty="0" sz="2500">
                <a:latin typeface="Verdana"/>
                <a:cs typeface="Verdana"/>
              </a:rPr>
              <a:t>И</a:t>
            </a:r>
            <a:r>
              <a:rPr dirty="0" sz="2500" spc="55">
                <a:latin typeface="Verdana"/>
                <a:cs typeface="Verdana"/>
              </a:rPr>
              <a:t>Т</a:t>
            </a:r>
            <a:r>
              <a:rPr dirty="0" sz="2500" spc="-70">
                <a:latin typeface="Verdana"/>
                <a:cs typeface="Verdana"/>
              </a:rPr>
              <a:t>О</a:t>
            </a:r>
            <a:r>
              <a:rPr dirty="0" sz="2500" spc="70">
                <a:latin typeface="Verdana"/>
                <a:cs typeface="Verdana"/>
              </a:rPr>
              <a:t>Р</a:t>
            </a:r>
            <a:r>
              <a:rPr dirty="0" sz="2500" spc="-395">
                <a:latin typeface="Verdana"/>
                <a:cs typeface="Verdana"/>
              </a:rPr>
              <a:t>ІЇ</a:t>
            </a:r>
            <a:endParaRPr sz="2500">
              <a:latin typeface="Verdana"/>
              <a:cs typeface="Verdana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-114">
                <a:latin typeface="Verdana"/>
                <a:cs typeface="Verdana"/>
              </a:rPr>
              <a:t>ОЦІНКА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20">
                <a:latin typeface="Verdana"/>
                <a:cs typeface="Verdana"/>
              </a:rPr>
              <a:t>ТА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-35">
                <a:latin typeface="Verdana"/>
                <a:cs typeface="Verdana"/>
              </a:rPr>
              <a:t>САМОАНАЛІЗ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-60">
                <a:latin typeface="Verdana"/>
                <a:cs typeface="Verdana"/>
              </a:rPr>
              <a:t>ВИСТУПУ: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145">
                <a:latin typeface="Verdana"/>
                <a:cs typeface="Verdana"/>
              </a:rPr>
              <a:t>ЯК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-40">
                <a:latin typeface="Verdana"/>
                <a:cs typeface="Verdana"/>
              </a:rPr>
              <a:t>ПОКРАЩИТИ</a:t>
            </a:r>
            <a:r>
              <a:rPr dirty="0" sz="2500" spc="-175">
                <a:latin typeface="Verdana"/>
                <a:cs typeface="Verdana"/>
              </a:rPr>
              <a:t> </a:t>
            </a:r>
            <a:r>
              <a:rPr dirty="0" sz="2500" spc="-90">
                <a:latin typeface="Verdana"/>
                <a:cs typeface="Verdana"/>
              </a:rPr>
              <a:t>ВЛАСНІ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40">
                <a:latin typeface="Verdana"/>
                <a:cs typeface="Verdana"/>
              </a:rPr>
              <a:t>НАВИЧКИ</a:t>
            </a:r>
            <a:endParaRPr sz="2500">
              <a:latin typeface="Verdana"/>
              <a:cs typeface="Verdana"/>
            </a:endParaRPr>
          </a:p>
          <a:p>
            <a:pPr marL="260350" indent="-248285">
              <a:lnSpc>
                <a:spcPct val="100000"/>
              </a:lnSpc>
              <a:spcBef>
                <a:spcPts val="450"/>
              </a:spcBef>
              <a:buChar char="*"/>
              <a:tabLst>
                <a:tab pos="260985" algn="l"/>
              </a:tabLst>
            </a:pPr>
            <a:r>
              <a:rPr dirty="0" sz="2500" spc="-175">
                <a:latin typeface="Verdana"/>
                <a:cs typeface="Verdana"/>
              </a:rPr>
              <a:t>Я</a:t>
            </a:r>
            <a:r>
              <a:rPr dirty="0" sz="2500" spc="-120">
                <a:latin typeface="Verdana"/>
                <a:cs typeface="Verdana"/>
              </a:rPr>
              <a:t>К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65">
                <a:latin typeface="Verdana"/>
                <a:cs typeface="Verdana"/>
              </a:rPr>
              <a:t>С</a:t>
            </a:r>
            <a:r>
              <a:rPr dirty="0" sz="2500" spc="55">
                <a:latin typeface="Verdana"/>
                <a:cs typeface="Verdana"/>
              </a:rPr>
              <a:t>Т</a:t>
            </a:r>
            <a:r>
              <a:rPr dirty="0" sz="2500" spc="-25">
                <a:latin typeface="Verdana"/>
                <a:cs typeface="Verdana"/>
              </a:rPr>
              <a:t>А</a:t>
            </a:r>
            <a:r>
              <a:rPr dirty="0" sz="2500" spc="55">
                <a:latin typeface="Verdana"/>
                <a:cs typeface="Verdana"/>
              </a:rPr>
              <a:t>Т</a:t>
            </a:r>
            <a:r>
              <a:rPr dirty="0" sz="2500" spc="5">
                <a:latin typeface="Verdana"/>
                <a:cs typeface="Verdana"/>
              </a:rPr>
              <a:t>И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80">
                <a:latin typeface="Verdana"/>
                <a:cs typeface="Verdana"/>
              </a:rPr>
              <a:t>П</a:t>
            </a:r>
            <a:r>
              <a:rPr dirty="0" sz="2500" spc="70">
                <a:latin typeface="Verdana"/>
                <a:cs typeface="Verdana"/>
              </a:rPr>
              <a:t>Р</a:t>
            </a:r>
            <a:r>
              <a:rPr dirty="0" sz="2500" spc="-70">
                <a:latin typeface="Verdana"/>
                <a:cs typeface="Verdana"/>
              </a:rPr>
              <a:t>О</a:t>
            </a:r>
            <a:r>
              <a:rPr dirty="0" sz="2500" spc="-75">
                <a:latin typeface="Verdana"/>
                <a:cs typeface="Verdana"/>
              </a:rPr>
              <a:t>Ф</a:t>
            </a:r>
            <a:r>
              <a:rPr dirty="0" sz="2500" spc="-95">
                <a:latin typeface="Verdana"/>
                <a:cs typeface="Verdana"/>
              </a:rPr>
              <a:t>Е</a:t>
            </a:r>
            <a:r>
              <a:rPr dirty="0" sz="2500" spc="65">
                <a:latin typeface="Verdana"/>
                <a:cs typeface="Verdana"/>
              </a:rPr>
              <a:t>С</a:t>
            </a:r>
            <a:r>
              <a:rPr dirty="0" sz="2500" spc="-395">
                <a:latin typeface="Verdana"/>
                <a:cs typeface="Verdana"/>
              </a:rPr>
              <a:t>І</a:t>
            </a:r>
            <a:r>
              <a:rPr dirty="0" sz="2500">
                <a:latin typeface="Verdana"/>
                <a:cs typeface="Verdana"/>
              </a:rPr>
              <a:t>Й</a:t>
            </a:r>
            <a:r>
              <a:rPr dirty="0" sz="2500" spc="-35">
                <a:latin typeface="Verdana"/>
                <a:cs typeface="Verdana"/>
              </a:rPr>
              <a:t>Н</a:t>
            </a:r>
            <a:r>
              <a:rPr dirty="0" sz="2500">
                <a:latin typeface="Verdana"/>
                <a:cs typeface="Verdana"/>
              </a:rPr>
              <a:t>И</a:t>
            </a:r>
            <a:r>
              <a:rPr dirty="0" sz="2500" spc="170">
                <a:latin typeface="Verdana"/>
                <a:cs typeface="Verdana"/>
              </a:rPr>
              <a:t>М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65">
                <a:latin typeface="Verdana"/>
                <a:cs typeface="Verdana"/>
              </a:rPr>
              <a:t>С</a:t>
            </a:r>
            <a:r>
              <a:rPr dirty="0" sz="2500" spc="-80">
                <a:latin typeface="Verdana"/>
                <a:cs typeface="Verdana"/>
              </a:rPr>
              <a:t>П</a:t>
            </a:r>
            <a:r>
              <a:rPr dirty="0" sz="2500" spc="-395">
                <a:latin typeface="Verdana"/>
                <a:cs typeface="Verdana"/>
              </a:rPr>
              <a:t>І</a:t>
            </a:r>
            <a:r>
              <a:rPr dirty="0" sz="2500" spc="-125">
                <a:latin typeface="Verdana"/>
                <a:cs typeface="Verdana"/>
              </a:rPr>
              <a:t>К</a:t>
            </a:r>
            <a:r>
              <a:rPr dirty="0" sz="2500" spc="-95">
                <a:latin typeface="Verdana"/>
                <a:cs typeface="Verdana"/>
              </a:rPr>
              <a:t>Е</a:t>
            </a:r>
            <a:r>
              <a:rPr dirty="0" sz="2500" spc="70">
                <a:latin typeface="Verdana"/>
                <a:cs typeface="Verdana"/>
              </a:rPr>
              <a:t>Р</a:t>
            </a:r>
            <a:r>
              <a:rPr dirty="0" sz="2500" spc="-70">
                <a:latin typeface="Verdana"/>
                <a:cs typeface="Verdana"/>
              </a:rPr>
              <a:t>О</a:t>
            </a:r>
            <a:r>
              <a:rPr dirty="0" sz="2500" spc="170">
                <a:latin typeface="Verdana"/>
                <a:cs typeface="Verdana"/>
              </a:rPr>
              <a:t>М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-25">
                <a:latin typeface="Verdana"/>
                <a:cs typeface="Verdana"/>
              </a:rPr>
              <a:t>А</a:t>
            </a:r>
            <a:r>
              <a:rPr dirty="0" sz="2500" spc="-75">
                <a:latin typeface="Verdana"/>
                <a:cs typeface="Verdana"/>
              </a:rPr>
              <a:t>Б</a:t>
            </a:r>
            <a:r>
              <a:rPr dirty="0" sz="2500" spc="-65">
                <a:latin typeface="Verdana"/>
                <a:cs typeface="Verdana"/>
              </a:rPr>
              <a:t>О</a:t>
            </a:r>
            <a:r>
              <a:rPr dirty="0" sz="2500" spc="-180">
                <a:latin typeface="Verdana"/>
                <a:cs typeface="Verdana"/>
              </a:rPr>
              <a:t> </a:t>
            </a:r>
            <a:r>
              <a:rPr dirty="0" sz="2500" spc="65">
                <a:latin typeface="Verdana"/>
                <a:cs typeface="Verdana"/>
              </a:rPr>
              <a:t>С</a:t>
            </a:r>
            <a:r>
              <a:rPr dirty="0" sz="2500" spc="-80">
                <a:latin typeface="Verdana"/>
                <a:cs typeface="Verdana"/>
              </a:rPr>
              <a:t>П</a:t>
            </a:r>
            <a:r>
              <a:rPr dirty="0" sz="2500" spc="-395">
                <a:latin typeface="Verdana"/>
                <a:cs typeface="Verdana"/>
              </a:rPr>
              <a:t>І</a:t>
            </a:r>
            <a:r>
              <a:rPr dirty="0" sz="2500">
                <a:latin typeface="Verdana"/>
                <a:cs typeface="Verdana"/>
              </a:rPr>
              <a:t>Ч</a:t>
            </a:r>
            <a:r>
              <a:rPr dirty="0" sz="2500" spc="70">
                <a:latin typeface="Verdana"/>
                <a:cs typeface="Verdana"/>
              </a:rPr>
              <a:t>Р</a:t>
            </a:r>
            <a:r>
              <a:rPr dirty="0" sz="2500" spc="-25">
                <a:latin typeface="Verdana"/>
                <a:cs typeface="Verdana"/>
              </a:rPr>
              <a:t>А</a:t>
            </a:r>
            <a:r>
              <a:rPr dirty="0" sz="2500">
                <a:latin typeface="Verdana"/>
                <a:cs typeface="Verdana"/>
              </a:rPr>
              <a:t>Й</a:t>
            </a:r>
            <a:r>
              <a:rPr dirty="0" sz="2500" spc="55">
                <a:latin typeface="Verdana"/>
                <a:cs typeface="Verdana"/>
              </a:rPr>
              <a:t>Т</a:t>
            </a:r>
            <a:r>
              <a:rPr dirty="0" sz="2500" spc="-95">
                <a:latin typeface="Verdana"/>
                <a:cs typeface="Verdana"/>
              </a:rPr>
              <a:t>Е</a:t>
            </a:r>
            <a:r>
              <a:rPr dirty="0" sz="2500" spc="70">
                <a:latin typeface="Verdana"/>
                <a:cs typeface="Verdana"/>
              </a:rPr>
              <a:t>Р</a:t>
            </a:r>
            <a:r>
              <a:rPr dirty="0" sz="2500" spc="-70">
                <a:latin typeface="Verdana"/>
                <a:cs typeface="Verdana"/>
              </a:rPr>
              <a:t>О</a:t>
            </a:r>
            <a:r>
              <a:rPr dirty="0" sz="2500" spc="170">
                <a:latin typeface="Verdana"/>
                <a:cs typeface="Verdana"/>
              </a:rPr>
              <a:t>М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62875" y="1954847"/>
            <a:ext cx="270891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805"/>
              <a:t>ТЕМА</a:t>
            </a:r>
            <a:r>
              <a:rPr dirty="0" sz="4800" spc="180"/>
              <a:t> </a:t>
            </a:r>
            <a:r>
              <a:rPr dirty="0" sz="4800" spc="70"/>
              <a:t>7:</a:t>
            </a:r>
            <a:endParaRPr sz="4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Viktoria Моldovan</dc:creator>
  <cp:keywords>DAGQVVkrG5s,BAE9l1-RxdY</cp:keywords>
  <dc:title>спічрайтинг тариторика</dc:title>
  <dcterms:created xsi:type="dcterms:W3CDTF">2024-09-12T16:21:41Z</dcterms:created>
  <dcterms:modified xsi:type="dcterms:W3CDTF">2024-09-12T16:21:41Z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2024-09-10T00:00:00Z</vt:filetime>
  </property>
  <property fmtid="{D5CDD505-2E9C-101B-9397-08002B2CF9AE}" pid="3" name="Creator">
    <vt:lpwstr>Canva</vt:lpwstr>
  </property>
  <property fmtid="{D5CDD505-2E9C-101B-9397-08002B2CF9AE}" pid="4" name="LastSaved">
    <vt:filetime>2024-09-12T00:00:00Z</vt:filetime>
  </property>
</Properties>
</file>