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png" ContentType="image/png"/>
  <Default Extension="jpg" ContentType="image/jpg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</p:sldIdLst>
  <p:sldSz cx="9144000" cy="6858000"/>
  <p:notesSz cx="9144000" cy="685800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/Relationships>
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1" i="0">
                <a:solidFill>
                  <a:srgbClr val="001F5F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rgbClr val="001F5F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rgbClr val="001F5F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rgbClr val="001F5F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99440" y="208533"/>
            <a:ext cx="6782434" cy="9512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1" i="0">
                <a:solidFill>
                  <a:srgbClr val="001F5F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57200" y="1577340"/>
            <a:ext cx="822960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jpg"/></Relationships>
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Relationship Id="rId3" Type="http://schemas.openxmlformats.org/officeDocument/2006/relationships/image" Target="../media/image4.jpg"/><Relationship Id="rId4" Type="http://schemas.openxmlformats.org/officeDocument/2006/relationships/image" Target="../media/image5.png"/><Relationship Id="rId5" Type="http://schemas.openxmlformats.org/officeDocument/2006/relationships/image" Target="../media/image6.jpg"/><Relationship Id="rId6" Type="http://schemas.openxmlformats.org/officeDocument/2006/relationships/image" Target="../media/image7.jpg"/><Relationship Id="rId7" Type="http://schemas.openxmlformats.org/officeDocument/2006/relationships/image" Target="../media/image8.png"/></Relationships>
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jpg"/></Relationships>
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jpg"/><Relationship Id="rId3" Type="http://schemas.openxmlformats.org/officeDocument/2006/relationships/image" Target="../media/image11.jpg"/><Relationship Id="rId4" Type="http://schemas.openxmlformats.org/officeDocument/2006/relationships/image" Target="../media/image12.jpg"/><Relationship Id="rId5" Type="http://schemas.openxmlformats.org/officeDocument/2006/relationships/image" Target="../media/image13.jpg"/><Relationship Id="rId6" Type="http://schemas.openxmlformats.org/officeDocument/2006/relationships/image" Target="../media/image14.jp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14884" rIns="0" bIns="0" rtlCol="0" vert="horz">
            <a:spAutoFit/>
          </a:bodyPr>
          <a:lstStyle/>
          <a:p>
            <a:pPr marL="431165">
              <a:lnSpc>
                <a:spcPct val="100000"/>
              </a:lnSpc>
              <a:spcBef>
                <a:spcPts val="95"/>
              </a:spcBef>
            </a:pPr>
            <a:r>
              <a:rPr dirty="0"/>
              <a:t>ЯКЩО</a:t>
            </a:r>
            <a:r>
              <a:rPr dirty="0" spc="-135"/>
              <a:t> </a:t>
            </a:r>
            <a:r>
              <a:rPr dirty="0" spc="-10"/>
              <a:t>ВАС</a:t>
            </a:r>
            <a:r>
              <a:rPr dirty="0" spc="-165"/>
              <a:t> </a:t>
            </a:r>
            <a:r>
              <a:rPr dirty="0" spc="-10"/>
              <a:t>ЦІКАВЛЯТЬ:</a:t>
            </a:r>
          </a:p>
        </p:txBody>
      </p:sp>
      <p:grpSp>
        <p:nvGrpSpPr>
          <p:cNvPr id="3" name="object 3" descr=""/>
          <p:cNvGrpSpPr/>
          <p:nvPr/>
        </p:nvGrpSpPr>
        <p:grpSpPr>
          <a:xfrm>
            <a:off x="106679" y="1197863"/>
            <a:ext cx="5834380" cy="3538854"/>
            <a:chOff x="106679" y="1197863"/>
            <a:chExt cx="5834380" cy="3538854"/>
          </a:xfrm>
        </p:grpSpPr>
        <p:sp>
          <p:nvSpPr>
            <p:cNvPr id="4" name="object 4" descr=""/>
            <p:cNvSpPr/>
            <p:nvPr/>
          </p:nvSpPr>
          <p:spPr>
            <a:xfrm>
              <a:off x="106679" y="1197863"/>
              <a:ext cx="5834380" cy="3538854"/>
            </a:xfrm>
            <a:custGeom>
              <a:avLst/>
              <a:gdLst/>
              <a:ahLst/>
              <a:cxnLst/>
              <a:rect l="l" t="t" r="r" b="b"/>
              <a:pathLst>
                <a:path w="5834380" h="3538854">
                  <a:moveTo>
                    <a:pt x="5833872" y="0"/>
                  </a:moveTo>
                  <a:lnTo>
                    <a:pt x="0" y="0"/>
                  </a:lnTo>
                  <a:lnTo>
                    <a:pt x="0" y="3538728"/>
                  </a:lnTo>
                  <a:lnTo>
                    <a:pt x="5833872" y="3538728"/>
                  </a:lnTo>
                  <a:lnTo>
                    <a:pt x="5833872" y="0"/>
                  </a:lnTo>
                  <a:close/>
                </a:path>
              </a:pathLst>
            </a:custGeom>
            <a:solidFill>
              <a:srgbClr val="001F5F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5" name="object 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188719" y="2965703"/>
              <a:ext cx="429768" cy="432815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188719" y="3419856"/>
              <a:ext cx="429768" cy="432815"/>
            </a:xfrm>
            <a:prstGeom prst="rect">
              <a:avLst/>
            </a:prstGeom>
          </p:spPr>
        </p:pic>
        <p:pic>
          <p:nvPicPr>
            <p:cNvPr id="7" name="object 7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188719" y="3877056"/>
              <a:ext cx="429768" cy="429768"/>
            </a:xfrm>
            <a:prstGeom prst="rect">
              <a:avLst/>
            </a:prstGeom>
          </p:spPr>
        </p:pic>
      </p:grpSp>
      <p:pic>
        <p:nvPicPr>
          <p:cNvPr id="8" name="object 8" descr="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6083808" y="981455"/>
            <a:ext cx="2737104" cy="3843528"/>
          </a:xfrm>
          <a:prstGeom prst="rect">
            <a:avLst/>
          </a:prstGeom>
        </p:spPr>
      </p:pic>
      <p:sp>
        <p:nvSpPr>
          <p:cNvPr id="9" name="object 9" descr=""/>
          <p:cNvSpPr/>
          <p:nvPr/>
        </p:nvSpPr>
        <p:spPr>
          <a:xfrm>
            <a:off x="0" y="5013959"/>
            <a:ext cx="9144000" cy="1728470"/>
          </a:xfrm>
          <a:custGeom>
            <a:avLst/>
            <a:gdLst/>
            <a:ahLst/>
            <a:cxnLst/>
            <a:rect l="l" t="t" r="r" b="b"/>
            <a:pathLst>
              <a:path w="9144000" h="1728470">
                <a:moveTo>
                  <a:pt x="9144000" y="0"/>
                </a:moveTo>
                <a:lnTo>
                  <a:pt x="0" y="0"/>
                </a:lnTo>
                <a:lnTo>
                  <a:pt x="0" y="1728216"/>
                </a:lnTo>
                <a:lnTo>
                  <a:pt x="9144000" y="1728216"/>
                </a:lnTo>
                <a:lnTo>
                  <a:pt x="9144000" y="0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 descr=""/>
          <p:cNvSpPr txBox="1"/>
          <p:nvPr/>
        </p:nvSpPr>
        <p:spPr>
          <a:xfrm>
            <a:off x="186334" y="1206245"/>
            <a:ext cx="7790815" cy="54336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356870" marR="2118360" indent="-344805">
              <a:lnSpc>
                <a:spcPct val="100000"/>
              </a:lnSpc>
              <a:spcBef>
                <a:spcPts val="105"/>
              </a:spcBef>
              <a:buClr>
                <a:srgbClr val="FFC000"/>
              </a:buClr>
              <a:buFont typeface="Wingdings"/>
              <a:buChar char=""/>
              <a:tabLst>
                <a:tab pos="356870" algn="l"/>
                <a:tab pos="2045970" algn="l"/>
                <a:tab pos="3686175" algn="l"/>
                <a:tab pos="4174490" algn="l"/>
              </a:tabLst>
            </a:pPr>
            <a:r>
              <a:rPr dirty="0" sz="2800" spc="-10" b="1">
                <a:solidFill>
                  <a:srgbClr val="FFFFFF"/>
                </a:solidFill>
                <a:latin typeface="Calibri"/>
                <a:cs typeface="Calibri"/>
              </a:rPr>
              <a:t>захопливі</a:t>
            </a:r>
            <a:r>
              <a:rPr dirty="0" sz="2800" b="1">
                <a:solidFill>
                  <a:srgbClr val="FFFFFF"/>
                </a:solidFill>
                <a:latin typeface="Calibri"/>
                <a:cs typeface="Calibri"/>
              </a:rPr>
              <a:t>	</a:t>
            </a:r>
            <a:r>
              <a:rPr dirty="0" sz="2800" spc="-10" b="1">
                <a:solidFill>
                  <a:srgbClr val="FFFFFF"/>
                </a:solidFill>
                <a:latin typeface="Calibri"/>
                <a:cs typeface="Calibri"/>
              </a:rPr>
              <a:t>розповіді</a:t>
            </a:r>
            <a:r>
              <a:rPr dirty="0" sz="2800" b="1">
                <a:solidFill>
                  <a:srgbClr val="FFFFFF"/>
                </a:solidFill>
                <a:latin typeface="Calibri"/>
                <a:cs typeface="Calibri"/>
              </a:rPr>
              <a:t>	</a:t>
            </a:r>
            <a:r>
              <a:rPr dirty="0" sz="2800" spc="-25" b="1">
                <a:solidFill>
                  <a:srgbClr val="FFFFFF"/>
                </a:solidFill>
                <a:latin typeface="Calibri"/>
                <a:cs typeface="Calibri"/>
              </a:rPr>
              <a:t>та</a:t>
            </a:r>
            <a:r>
              <a:rPr dirty="0" sz="2800" b="1">
                <a:solidFill>
                  <a:srgbClr val="FFFFFF"/>
                </a:solidFill>
                <a:latin typeface="Calibri"/>
                <a:cs typeface="Calibri"/>
              </a:rPr>
              <a:t>	</a:t>
            </a:r>
            <a:r>
              <a:rPr dirty="0" sz="2800" spc="-30" b="1">
                <a:solidFill>
                  <a:srgbClr val="FFFFFF"/>
                </a:solidFill>
                <a:latin typeface="Calibri"/>
                <a:cs typeface="Calibri"/>
              </a:rPr>
              <a:t>подорожі </a:t>
            </a:r>
            <a:r>
              <a:rPr dirty="0" sz="2800" b="1">
                <a:solidFill>
                  <a:srgbClr val="FFFFFF"/>
                </a:solidFill>
                <a:latin typeface="Calibri"/>
                <a:cs typeface="Calibri"/>
              </a:rPr>
              <a:t>(хоч</a:t>
            </a:r>
            <a:r>
              <a:rPr dirty="0" sz="2800" spc="-5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800" b="1">
                <a:solidFill>
                  <a:srgbClr val="FFFFFF"/>
                </a:solidFill>
                <a:latin typeface="Calibri"/>
                <a:cs typeface="Calibri"/>
              </a:rPr>
              <a:t>і</a:t>
            </a:r>
            <a:r>
              <a:rPr dirty="0" sz="2800" spc="-35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800" spc="-10" b="1">
                <a:solidFill>
                  <a:srgbClr val="FFFFFF"/>
                </a:solidFill>
                <a:latin typeface="Calibri"/>
                <a:cs typeface="Calibri"/>
              </a:rPr>
              <a:t>аудиторні)</a:t>
            </a:r>
            <a:endParaRPr sz="2800">
              <a:latin typeface="Calibri"/>
              <a:cs typeface="Calibri"/>
            </a:endParaRPr>
          </a:p>
          <a:p>
            <a:pPr marL="355600" marR="2118995" indent="-343535">
              <a:lnSpc>
                <a:spcPct val="100000"/>
              </a:lnSpc>
              <a:spcBef>
                <a:spcPts val="5"/>
              </a:spcBef>
              <a:buClr>
                <a:srgbClr val="FFC000"/>
              </a:buClr>
              <a:buFont typeface="Wingdings"/>
              <a:buChar char=""/>
              <a:tabLst>
                <a:tab pos="356870" algn="l"/>
              </a:tabLst>
            </a:pPr>
            <a:r>
              <a:rPr dirty="0" sz="2800" b="1">
                <a:solidFill>
                  <a:srgbClr val="FFFFFF"/>
                </a:solidFill>
                <a:latin typeface="Calibri"/>
                <a:cs typeface="Calibri"/>
              </a:rPr>
              <a:t>цікаві,</a:t>
            </a:r>
            <a:r>
              <a:rPr dirty="0" sz="2800" spc="6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800" b="1">
                <a:solidFill>
                  <a:srgbClr val="FFFFFF"/>
                </a:solidFill>
                <a:latin typeface="Calibri"/>
                <a:cs typeface="Calibri"/>
              </a:rPr>
              <a:t>-</a:t>
            </a:r>
            <a:r>
              <a:rPr dirty="0" sz="2800" spc="6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800" b="1">
                <a:solidFill>
                  <a:srgbClr val="FFFFFF"/>
                </a:solidFill>
                <a:latin typeface="Calibri"/>
                <a:cs typeface="Calibri"/>
              </a:rPr>
              <a:t>деколи</a:t>
            </a:r>
            <a:r>
              <a:rPr dirty="0" sz="2800" spc="6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800" b="1">
                <a:solidFill>
                  <a:srgbClr val="FFFFFF"/>
                </a:solidFill>
                <a:latin typeface="Calibri"/>
                <a:cs typeface="Calibri"/>
              </a:rPr>
              <a:t>дивні,</a:t>
            </a:r>
            <a:r>
              <a:rPr dirty="0" sz="2800" spc="6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800" b="1">
                <a:solidFill>
                  <a:srgbClr val="FFFFFF"/>
                </a:solidFill>
                <a:latin typeface="Calibri"/>
                <a:cs typeface="Calibri"/>
              </a:rPr>
              <a:t>шокуючі</a:t>
            </a:r>
            <a:r>
              <a:rPr dirty="0" sz="2800" spc="5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800" spc="-25" b="1">
                <a:solidFill>
                  <a:srgbClr val="FFFFFF"/>
                </a:solidFill>
                <a:latin typeface="Calibri"/>
                <a:cs typeface="Calibri"/>
              </a:rPr>
              <a:t>та </a:t>
            </a:r>
            <a:r>
              <a:rPr dirty="0" sz="2800" spc="-25" b="1">
                <a:solidFill>
                  <a:srgbClr val="FFFFFF"/>
                </a:solidFill>
                <a:latin typeface="Calibri"/>
                <a:cs typeface="Calibri"/>
              </a:rPr>
              <a:t>	</a:t>
            </a:r>
            <a:r>
              <a:rPr dirty="0" sz="2800" b="1">
                <a:solidFill>
                  <a:srgbClr val="FFFFFF"/>
                </a:solidFill>
                <a:latin typeface="Calibri"/>
                <a:cs typeface="Calibri"/>
              </a:rPr>
              <a:t>вражаючі,</a:t>
            </a:r>
            <a:r>
              <a:rPr dirty="0" sz="2800" spc="-75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800" b="1">
                <a:solidFill>
                  <a:srgbClr val="FFFFFF"/>
                </a:solidFill>
                <a:latin typeface="Calibri"/>
                <a:cs typeface="Calibri"/>
              </a:rPr>
              <a:t>-</a:t>
            </a:r>
            <a:r>
              <a:rPr dirty="0" sz="2800" spc="15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800" b="1">
                <a:solidFill>
                  <a:srgbClr val="FFFFFF"/>
                </a:solidFill>
                <a:latin typeface="Calibri"/>
                <a:cs typeface="Calibri"/>
              </a:rPr>
              <a:t>факти</a:t>
            </a:r>
            <a:r>
              <a:rPr dirty="0" sz="2800" spc="-45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800" spc="-25" b="1">
                <a:solidFill>
                  <a:srgbClr val="FFFFFF"/>
                </a:solidFill>
                <a:latin typeface="Calibri"/>
                <a:cs typeface="Calibri"/>
              </a:rPr>
              <a:t>про</a:t>
            </a:r>
            <a:endParaRPr sz="2800">
              <a:latin typeface="Calibri"/>
              <a:cs typeface="Calibri"/>
            </a:endParaRPr>
          </a:p>
          <a:p>
            <a:pPr marL="1631314" marR="4454525">
              <a:lnSpc>
                <a:spcPct val="100000"/>
              </a:lnSpc>
            </a:pPr>
            <a:r>
              <a:rPr dirty="0" sz="2800" spc="-20" b="1">
                <a:solidFill>
                  <a:srgbClr val="FFFFFF"/>
                </a:solidFill>
                <a:latin typeface="Calibri"/>
                <a:cs typeface="Calibri"/>
              </a:rPr>
              <a:t>економіку, </a:t>
            </a:r>
            <a:r>
              <a:rPr dirty="0" sz="2800" spc="-10" b="1">
                <a:solidFill>
                  <a:srgbClr val="FFFFFF"/>
                </a:solidFill>
                <a:latin typeface="Calibri"/>
                <a:cs typeface="Calibri"/>
              </a:rPr>
              <a:t>культуру, політику</a:t>
            </a:r>
            <a:endParaRPr sz="2800">
              <a:latin typeface="Calibri"/>
              <a:cs typeface="Calibri"/>
            </a:endParaRPr>
          </a:p>
          <a:p>
            <a:pPr marL="3088640">
              <a:lnSpc>
                <a:spcPct val="100000"/>
              </a:lnSpc>
              <a:spcBef>
                <a:spcPts val="5"/>
              </a:spcBef>
            </a:pPr>
            <a:r>
              <a:rPr dirty="0" sz="2800" b="1">
                <a:solidFill>
                  <a:srgbClr val="FFFFFF"/>
                </a:solidFill>
                <a:latin typeface="Calibri"/>
                <a:cs typeface="Calibri"/>
              </a:rPr>
              <a:t>інших</a:t>
            </a:r>
            <a:r>
              <a:rPr dirty="0" sz="2800" spc="-15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800" spc="-10" b="1">
                <a:solidFill>
                  <a:srgbClr val="FFFFFF"/>
                </a:solidFill>
                <a:latin typeface="Calibri"/>
                <a:cs typeface="Calibri"/>
              </a:rPr>
              <a:t>країн…</a:t>
            </a:r>
            <a:endParaRPr sz="2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25"/>
              </a:spcBef>
            </a:pPr>
            <a:endParaRPr sz="2800">
              <a:latin typeface="Calibri"/>
              <a:cs typeface="Calibri"/>
            </a:endParaRPr>
          </a:p>
          <a:p>
            <a:pPr algn="ctr" marL="1177290" marR="5080" indent="6350">
              <a:lnSpc>
                <a:spcPct val="70100"/>
              </a:lnSpc>
            </a:pPr>
            <a:r>
              <a:rPr dirty="0" sz="3200" spc="-30">
                <a:latin typeface="Calibri Light"/>
                <a:cs typeface="Calibri Light"/>
              </a:rPr>
              <a:t>кафедра</a:t>
            </a:r>
            <a:r>
              <a:rPr dirty="0" sz="3200" spc="-130">
                <a:latin typeface="Calibri Light"/>
                <a:cs typeface="Calibri Light"/>
              </a:rPr>
              <a:t> </a:t>
            </a:r>
            <a:r>
              <a:rPr dirty="0" sz="3200" spc="-30">
                <a:latin typeface="Calibri Light"/>
                <a:cs typeface="Calibri Light"/>
              </a:rPr>
              <a:t>міжнародної</a:t>
            </a:r>
            <a:r>
              <a:rPr dirty="0" sz="3200" spc="-100">
                <a:latin typeface="Calibri Light"/>
                <a:cs typeface="Calibri Light"/>
              </a:rPr>
              <a:t> </a:t>
            </a:r>
            <a:r>
              <a:rPr dirty="0" sz="3200" spc="-10">
                <a:latin typeface="Calibri Light"/>
                <a:cs typeface="Calibri Light"/>
              </a:rPr>
              <a:t>економіки </a:t>
            </a:r>
            <a:r>
              <a:rPr dirty="0" sz="3200" spc="-30">
                <a:latin typeface="Calibri Light"/>
                <a:cs typeface="Calibri Light"/>
              </a:rPr>
              <a:t>пропонує</a:t>
            </a:r>
            <a:r>
              <a:rPr dirty="0" sz="3200" spc="-120">
                <a:latin typeface="Calibri Light"/>
                <a:cs typeface="Calibri Light"/>
              </a:rPr>
              <a:t> </a:t>
            </a:r>
            <a:r>
              <a:rPr dirty="0" sz="3200" spc="-30">
                <a:latin typeface="Calibri Light"/>
                <a:cs typeface="Calibri Light"/>
              </a:rPr>
              <a:t>вибірковий</a:t>
            </a:r>
            <a:r>
              <a:rPr dirty="0" sz="3200" spc="-100">
                <a:latin typeface="Calibri Light"/>
                <a:cs typeface="Calibri Light"/>
              </a:rPr>
              <a:t> </a:t>
            </a:r>
            <a:r>
              <a:rPr dirty="0" sz="3200" spc="-30">
                <a:latin typeface="Calibri Light"/>
                <a:cs typeface="Calibri Light"/>
              </a:rPr>
              <a:t>навчальний</a:t>
            </a:r>
            <a:r>
              <a:rPr dirty="0" sz="3200" spc="-105">
                <a:latin typeface="Calibri Light"/>
                <a:cs typeface="Calibri Light"/>
              </a:rPr>
              <a:t> </a:t>
            </a:r>
            <a:r>
              <a:rPr dirty="0" sz="3200" spc="-10">
                <a:latin typeface="Calibri Light"/>
                <a:cs typeface="Calibri Light"/>
              </a:rPr>
              <a:t>курс:</a:t>
            </a:r>
            <a:endParaRPr sz="3200">
              <a:latin typeface="Calibri Light"/>
              <a:cs typeface="Calibri Light"/>
            </a:endParaRPr>
          </a:p>
          <a:p>
            <a:pPr algn="ctr" marL="1174750">
              <a:lnSpc>
                <a:spcPct val="100000"/>
              </a:lnSpc>
              <a:spcBef>
                <a:spcPts val="1055"/>
              </a:spcBef>
            </a:pPr>
            <a:r>
              <a:rPr dirty="0" sz="4500" spc="-10">
                <a:latin typeface="Calibri Light"/>
                <a:cs typeface="Calibri Light"/>
              </a:rPr>
              <a:t>КРАЇНОЗНАВСТВО</a:t>
            </a:r>
            <a:endParaRPr sz="4500">
              <a:latin typeface="Calibri Light"/>
              <a:cs typeface="Calibri Ligh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18744" y="1091183"/>
            <a:ext cx="2170176" cy="3255264"/>
          </a:xfrm>
          <a:prstGeom prst="rect">
            <a:avLst/>
          </a:prstGeom>
        </p:spPr>
      </p:pic>
      <p:sp>
        <p:nvSpPr>
          <p:cNvPr id="3" name="object 3" descr=""/>
          <p:cNvSpPr txBox="1"/>
          <p:nvPr/>
        </p:nvSpPr>
        <p:spPr>
          <a:xfrm>
            <a:off x="106679" y="4364735"/>
            <a:ext cx="3398520" cy="1755775"/>
          </a:xfrm>
          <a:prstGeom prst="rect">
            <a:avLst/>
          </a:prstGeom>
          <a:solidFill>
            <a:srgbClr val="001F5F"/>
          </a:solidFill>
        </p:spPr>
        <p:txBody>
          <a:bodyPr wrap="square" lIns="0" tIns="41910" rIns="0" bIns="0" rtlCol="0" vert="horz">
            <a:spAutoFit/>
          </a:bodyPr>
          <a:lstStyle/>
          <a:p>
            <a:pPr marL="92075" marR="163195">
              <a:lnSpc>
                <a:spcPct val="100000"/>
              </a:lnSpc>
              <a:spcBef>
                <a:spcPts val="330"/>
              </a:spcBef>
            </a:pPr>
            <a:r>
              <a:rPr dirty="0" sz="1800" b="1">
                <a:solidFill>
                  <a:srgbClr val="FFC000"/>
                </a:solidFill>
                <a:latin typeface="Trebuchet MS"/>
                <a:cs typeface="Trebuchet MS"/>
              </a:rPr>
              <a:t>Михайлина</a:t>
            </a:r>
            <a:r>
              <a:rPr dirty="0" sz="1800" spc="-50" b="1">
                <a:solidFill>
                  <a:srgbClr val="FFC000"/>
                </a:solidFill>
                <a:latin typeface="Trebuchet MS"/>
                <a:cs typeface="Trebuchet MS"/>
              </a:rPr>
              <a:t> </a:t>
            </a:r>
            <a:r>
              <a:rPr dirty="0" sz="1800" b="1">
                <a:solidFill>
                  <a:srgbClr val="FFC000"/>
                </a:solidFill>
                <a:latin typeface="Trebuchet MS"/>
                <a:cs typeface="Trebuchet MS"/>
              </a:rPr>
              <a:t>Діана</a:t>
            </a:r>
            <a:r>
              <a:rPr dirty="0" sz="1800" spc="-90" b="1">
                <a:solidFill>
                  <a:srgbClr val="FFC000"/>
                </a:solidFill>
                <a:latin typeface="Trebuchet MS"/>
                <a:cs typeface="Trebuchet MS"/>
              </a:rPr>
              <a:t> </a:t>
            </a:r>
            <a:r>
              <a:rPr dirty="0" sz="1800" spc="-10" b="1">
                <a:solidFill>
                  <a:srgbClr val="FFC000"/>
                </a:solidFill>
                <a:latin typeface="Trebuchet MS"/>
                <a:cs typeface="Trebuchet MS"/>
              </a:rPr>
              <a:t>Георгіївна </a:t>
            </a:r>
            <a:r>
              <a:rPr dirty="0" sz="1800">
                <a:solidFill>
                  <a:srgbClr val="FFFFFF"/>
                </a:solidFill>
                <a:latin typeface="Trebuchet MS"/>
                <a:cs typeface="Trebuchet MS"/>
              </a:rPr>
              <a:t>к.е.н.,</a:t>
            </a:r>
            <a:r>
              <a:rPr dirty="0" sz="1800" spc="-6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dirty="0" sz="1800">
                <a:solidFill>
                  <a:srgbClr val="FFFFFF"/>
                </a:solidFill>
                <a:latin typeface="Trebuchet MS"/>
                <a:cs typeface="Trebuchet MS"/>
              </a:rPr>
              <a:t>доц.</a:t>
            </a:r>
            <a:r>
              <a:rPr dirty="0" sz="1800" spc="-4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dirty="0" sz="1800" spc="-10">
                <a:solidFill>
                  <a:srgbClr val="FFFFFF"/>
                </a:solidFill>
                <a:latin typeface="Trebuchet MS"/>
                <a:cs typeface="Trebuchet MS"/>
              </a:rPr>
              <a:t>кафедри </a:t>
            </a:r>
            <a:r>
              <a:rPr dirty="0" sz="1800">
                <a:solidFill>
                  <a:srgbClr val="FFFFFF"/>
                </a:solidFill>
                <a:latin typeface="Trebuchet MS"/>
                <a:cs typeface="Trebuchet MS"/>
              </a:rPr>
              <a:t>міжнародної</a:t>
            </a:r>
            <a:r>
              <a:rPr dirty="0" sz="1800" spc="-114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dirty="0" sz="1800" spc="-10">
                <a:solidFill>
                  <a:srgbClr val="FFFFFF"/>
                </a:solidFill>
                <a:latin typeface="Trebuchet MS"/>
                <a:cs typeface="Trebuchet MS"/>
              </a:rPr>
              <a:t>економіки</a:t>
            </a:r>
            <a:endParaRPr sz="1800">
              <a:latin typeface="Trebuchet MS"/>
              <a:cs typeface="Trebuchet MS"/>
            </a:endParaRPr>
          </a:p>
          <a:p>
            <a:pPr marL="92075" marR="226060">
              <a:lnSpc>
                <a:spcPct val="100000"/>
              </a:lnSpc>
            </a:pPr>
            <a:r>
              <a:rPr dirty="0" sz="1800">
                <a:solidFill>
                  <a:srgbClr val="FFFFFF"/>
                </a:solidFill>
                <a:latin typeface="Trebuchet MS"/>
                <a:cs typeface="Trebuchet MS"/>
              </a:rPr>
              <a:t>профайл</a:t>
            </a:r>
            <a:r>
              <a:rPr dirty="0" sz="1800" spc="-35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dirty="0" sz="1800" spc="-10">
                <a:solidFill>
                  <a:srgbClr val="FFFFFF"/>
                </a:solidFill>
                <a:latin typeface="Trebuchet MS"/>
                <a:cs typeface="Trebuchet MS"/>
              </a:rPr>
              <a:t>викладача: https://interec.info/persons/ </a:t>
            </a:r>
            <a:r>
              <a:rPr dirty="0" sz="1800" spc="-20">
                <a:solidFill>
                  <a:srgbClr val="FFFFFF"/>
                </a:solidFill>
                <a:latin typeface="Trebuchet MS"/>
                <a:cs typeface="Trebuchet MS"/>
              </a:rPr>
              <a:t>myhajlyna-diana-</a:t>
            </a:r>
            <a:r>
              <a:rPr dirty="0" sz="1800" spc="-10">
                <a:solidFill>
                  <a:srgbClr val="FFFFFF"/>
                </a:solidFill>
                <a:latin typeface="Trebuchet MS"/>
                <a:cs typeface="Trebuchet MS"/>
              </a:rPr>
              <a:t>georgiyivna/</a:t>
            </a:r>
            <a:endParaRPr sz="1800">
              <a:latin typeface="Trebuchet MS"/>
              <a:cs typeface="Trebuchet MS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229615" y="200990"/>
            <a:ext cx="4757420" cy="40640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2500" spc="-10"/>
              <a:t>ВИКЛАДАННЯ</a:t>
            </a:r>
            <a:r>
              <a:rPr dirty="0" sz="2500" spc="-40"/>
              <a:t> </a:t>
            </a:r>
            <a:r>
              <a:rPr dirty="0" sz="2500"/>
              <a:t>КУРСУ</a:t>
            </a:r>
            <a:r>
              <a:rPr dirty="0" sz="2500" spc="-40"/>
              <a:t> </a:t>
            </a:r>
            <a:r>
              <a:rPr dirty="0" sz="2500" spc="-10"/>
              <a:t>ЗАБЕЗПЕЧУЄ:</a:t>
            </a:r>
            <a:endParaRPr sz="2500"/>
          </a:p>
        </p:txBody>
      </p:sp>
      <p:sp>
        <p:nvSpPr>
          <p:cNvPr id="5" name="object 5" descr=""/>
          <p:cNvSpPr txBox="1"/>
          <p:nvPr/>
        </p:nvSpPr>
        <p:spPr>
          <a:xfrm>
            <a:off x="2995676" y="852678"/>
            <a:ext cx="5939790" cy="332676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i="1">
                <a:latin typeface="Trebuchet MS"/>
                <a:cs typeface="Trebuchet MS"/>
              </a:rPr>
              <a:t>Стаж</a:t>
            </a:r>
            <a:r>
              <a:rPr dirty="0" sz="1800" spc="-45" i="1">
                <a:latin typeface="Trebuchet MS"/>
                <a:cs typeface="Trebuchet MS"/>
              </a:rPr>
              <a:t> </a:t>
            </a:r>
            <a:r>
              <a:rPr dirty="0" sz="1800" i="1">
                <a:latin typeface="Trebuchet MS"/>
                <a:cs typeface="Trebuchet MS"/>
              </a:rPr>
              <a:t>роботи</a:t>
            </a:r>
            <a:r>
              <a:rPr dirty="0" sz="1800">
                <a:latin typeface="Trebuchet MS"/>
                <a:cs typeface="Trebuchet MS"/>
              </a:rPr>
              <a:t>:</a:t>
            </a:r>
            <a:r>
              <a:rPr dirty="0" sz="1800" spc="-40">
                <a:latin typeface="Trebuchet MS"/>
                <a:cs typeface="Trebuchet MS"/>
              </a:rPr>
              <a:t> </a:t>
            </a:r>
            <a:r>
              <a:rPr dirty="0" sz="1800">
                <a:latin typeface="Trebuchet MS"/>
                <a:cs typeface="Trebuchet MS"/>
              </a:rPr>
              <a:t>22</a:t>
            </a:r>
            <a:r>
              <a:rPr dirty="0" sz="1800" spc="-45">
                <a:latin typeface="Trebuchet MS"/>
                <a:cs typeface="Trebuchet MS"/>
              </a:rPr>
              <a:t> </a:t>
            </a:r>
            <a:r>
              <a:rPr dirty="0" sz="1800" spc="-20">
                <a:latin typeface="Trebuchet MS"/>
                <a:cs typeface="Trebuchet MS"/>
              </a:rPr>
              <a:t>роки</a:t>
            </a:r>
            <a:endParaRPr sz="1800">
              <a:latin typeface="Trebuchet MS"/>
              <a:cs typeface="Trebuchet MS"/>
            </a:endParaRPr>
          </a:p>
          <a:p>
            <a:pPr marL="12700" marR="334645">
              <a:lnSpc>
                <a:spcPct val="100000"/>
              </a:lnSpc>
            </a:pPr>
            <a:r>
              <a:rPr dirty="0" sz="1800" i="1">
                <a:latin typeface="Trebuchet MS"/>
                <a:cs typeface="Trebuchet MS"/>
              </a:rPr>
              <a:t>Сфера</a:t>
            </a:r>
            <a:r>
              <a:rPr dirty="0" sz="1800" spc="-80" i="1">
                <a:latin typeface="Trebuchet MS"/>
                <a:cs typeface="Trebuchet MS"/>
              </a:rPr>
              <a:t> </a:t>
            </a:r>
            <a:r>
              <a:rPr dirty="0" sz="1800" i="1">
                <a:latin typeface="Trebuchet MS"/>
                <a:cs typeface="Trebuchet MS"/>
              </a:rPr>
              <a:t>інтересів</a:t>
            </a:r>
            <a:r>
              <a:rPr dirty="0" sz="1800">
                <a:latin typeface="Trebuchet MS"/>
                <a:cs typeface="Trebuchet MS"/>
              </a:rPr>
              <a:t>:</a:t>
            </a:r>
            <a:r>
              <a:rPr dirty="0" sz="1800" spc="-60">
                <a:latin typeface="Trebuchet MS"/>
                <a:cs typeface="Trebuchet MS"/>
              </a:rPr>
              <a:t> </a:t>
            </a:r>
            <a:r>
              <a:rPr dirty="0" sz="1800">
                <a:latin typeface="Trebuchet MS"/>
                <a:cs typeface="Trebuchet MS"/>
              </a:rPr>
              <a:t>міжнародні</a:t>
            </a:r>
            <a:r>
              <a:rPr dirty="0" sz="1800" spc="-50">
                <a:latin typeface="Trebuchet MS"/>
                <a:cs typeface="Trebuchet MS"/>
              </a:rPr>
              <a:t> </a:t>
            </a:r>
            <a:r>
              <a:rPr dirty="0" sz="1800">
                <a:latin typeface="Trebuchet MS"/>
                <a:cs typeface="Trebuchet MS"/>
              </a:rPr>
              <a:t>економічні</a:t>
            </a:r>
            <a:r>
              <a:rPr dirty="0" sz="1800" spc="-90">
                <a:latin typeface="Trebuchet MS"/>
                <a:cs typeface="Trebuchet MS"/>
              </a:rPr>
              <a:t> </a:t>
            </a:r>
            <a:r>
              <a:rPr dirty="0" sz="1800" spc="-10">
                <a:latin typeface="Trebuchet MS"/>
                <a:cs typeface="Trebuchet MS"/>
              </a:rPr>
              <a:t>відносини, </a:t>
            </a:r>
            <a:r>
              <a:rPr dirty="0" sz="1800">
                <a:latin typeface="Trebuchet MS"/>
                <a:cs typeface="Trebuchet MS"/>
              </a:rPr>
              <a:t>міжнародний</a:t>
            </a:r>
            <a:r>
              <a:rPr dirty="0" sz="1800" spc="-85">
                <a:latin typeface="Trebuchet MS"/>
                <a:cs typeface="Trebuchet MS"/>
              </a:rPr>
              <a:t> </a:t>
            </a:r>
            <a:r>
              <a:rPr dirty="0" sz="1800">
                <a:latin typeface="Trebuchet MS"/>
                <a:cs typeface="Trebuchet MS"/>
              </a:rPr>
              <a:t>бізнес,</a:t>
            </a:r>
            <a:r>
              <a:rPr dirty="0" sz="1800" spc="-60">
                <a:latin typeface="Trebuchet MS"/>
                <a:cs typeface="Trebuchet MS"/>
              </a:rPr>
              <a:t> </a:t>
            </a:r>
            <a:r>
              <a:rPr dirty="0" sz="1800">
                <a:latin typeface="Trebuchet MS"/>
                <a:cs typeface="Trebuchet MS"/>
              </a:rPr>
              <a:t>міжнародний</a:t>
            </a:r>
            <a:r>
              <a:rPr dirty="0" sz="1800" spc="-85">
                <a:latin typeface="Trebuchet MS"/>
                <a:cs typeface="Trebuchet MS"/>
              </a:rPr>
              <a:t> </a:t>
            </a:r>
            <a:r>
              <a:rPr dirty="0" sz="1800" spc="-10">
                <a:latin typeface="Trebuchet MS"/>
                <a:cs typeface="Trebuchet MS"/>
              </a:rPr>
              <a:t>маркетинг </a:t>
            </a:r>
            <a:r>
              <a:rPr dirty="0" sz="1800" i="1">
                <a:latin typeface="Trebuchet MS"/>
                <a:cs typeface="Trebuchet MS"/>
              </a:rPr>
              <a:t>Обожнює</a:t>
            </a:r>
            <a:r>
              <a:rPr dirty="0" sz="1800">
                <a:latin typeface="Trebuchet MS"/>
                <a:cs typeface="Trebuchet MS"/>
              </a:rPr>
              <a:t>:</a:t>
            </a:r>
            <a:r>
              <a:rPr dirty="0" sz="1800" spc="-85">
                <a:latin typeface="Trebuchet MS"/>
                <a:cs typeface="Trebuchet MS"/>
              </a:rPr>
              <a:t> </a:t>
            </a:r>
            <a:r>
              <a:rPr dirty="0" sz="1800">
                <a:latin typeface="Trebuchet MS"/>
                <a:cs typeface="Trebuchet MS"/>
              </a:rPr>
              <a:t>розумних,</a:t>
            </a:r>
            <a:r>
              <a:rPr dirty="0" sz="1800" spc="-80">
                <a:latin typeface="Trebuchet MS"/>
                <a:cs typeface="Trebuchet MS"/>
              </a:rPr>
              <a:t> </a:t>
            </a:r>
            <a:r>
              <a:rPr dirty="0" sz="1800">
                <a:latin typeface="Trebuchet MS"/>
                <a:cs typeface="Trebuchet MS"/>
              </a:rPr>
              <a:t>відповідальних,</a:t>
            </a:r>
            <a:r>
              <a:rPr dirty="0" sz="1800" spc="-45">
                <a:latin typeface="Trebuchet MS"/>
                <a:cs typeface="Trebuchet MS"/>
              </a:rPr>
              <a:t> </a:t>
            </a:r>
            <a:r>
              <a:rPr dirty="0" sz="1800" spc="-10">
                <a:latin typeface="Trebuchet MS"/>
                <a:cs typeface="Trebuchet MS"/>
              </a:rPr>
              <a:t>кмітливих студентів</a:t>
            </a:r>
            <a:endParaRPr sz="1800">
              <a:latin typeface="Trebuchet MS"/>
              <a:cs typeface="Trebuchet MS"/>
            </a:endParaRPr>
          </a:p>
          <a:p>
            <a:pPr marL="1438910">
              <a:lnSpc>
                <a:spcPct val="100000"/>
              </a:lnSpc>
              <a:spcBef>
                <a:spcPts val="65"/>
              </a:spcBef>
            </a:pPr>
            <a:r>
              <a:rPr dirty="0" sz="1800" b="1">
                <a:latin typeface="Trebuchet MS"/>
                <a:cs typeface="Trebuchet MS"/>
              </a:rPr>
              <a:t>Участь</a:t>
            </a:r>
            <a:r>
              <a:rPr dirty="0" sz="1800" spc="-65" b="1">
                <a:latin typeface="Trebuchet MS"/>
                <a:cs typeface="Trebuchet MS"/>
              </a:rPr>
              <a:t> </a:t>
            </a:r>
            <a:r>
              <a:rPr dirty="0" sz="1800" b="1">
                <a:latin typeface="Trebuchet MS"/>
                <a:cs typeface="Trebuchet MS"/>
              </a:rPr>
              <a:t>у</a:t>
            </a:r>
            <a:r>
              <a:rPr dirty="0" sz="1800" spc="-20" b="1">
                <a:latin typeface="Trebuchet MS"/>
                <a:cs typeface="Trebuchet MS"/>
              </a:rPr>
              <a:t> </a:t>
            </a:r>
            <a:r>
              <a:rPr dirty="0" sz="1800" spc="-10" b="1">
                <a:latin typeface="Trebuchet MS"/>
                <a:cs typeface="Trebuchet MS"/>
              </a:rPr>
              <a:t>проектах:</a:t>
            </a:r>
            <a:endParaRPr sz="1800">
              <a:latin typeface="Trebuchet MS"/>
              <a:cs typeface="Trebuchet MS"/>
            </a:endParaRPr>
          </a:p>
          <a:p>
            <a:pPr marL="1438910">
              <a:lnSpc>
                <a:spcPct val="100000"/>
              </a:lnSpc>
            </a:pPr>
            <a:r>
              <a:rPr dirty="0" sz="1800" spc="-10">
                <a:latin typeface="Trebuchet MS"/>
                <a:cs typeface="Trebuchet MS"/>
              </a:rPr>
              <a:t>Ucrainian</a:t>
            </a:r>
            <a:r>
              <a:rPr dirty="0" sz="1800" spc="-110">
                <a:latin typeface="Trebuchet MS"/>
                <a:cs typeface="Trebuchet MS"/>
              </a:rPr>
              <a:t> </a:t>
            </a:r>
            <a:r>
              <a:rPr dirty="0" sz="1800">
                <a:latin typeface="Trebuchet MS"/>
                <a:cs typeface="Trebuchet MS"/>
              </a:rPr>
              <a:t>Acadamy</a:t>
            </a:r>
            <a:r>
              <a:rPr dirty="0" sz="1800" spc="-30">
                <a:latin typeface="Trebuchet MS"/>
                <a:cs typeface="Trebuchet MS"/>
              </a:rPr>
              <a:t> </a:t>
            </a:r>
            <a:r>
              <a:rPr dirty="0" sz="1800">
                <a:latin typeface="Trebuchet MS"/>
                <a:cs typeface="Trebuchet MS"/>
              </a:rPr>
              <a:t>of</a:t>
            </a:r>
            <a:r>
              <a:rPr dirty="0" sz="1800" spc="-70">
                <a:latin typeface="Trebuchet MS"/>
                <a:cs typeface="Trebuchet MS"/>
              </a:rPr>
              <a:t> </a:t>
            </a:r>
            <a:r>
              <a:rPr dirty="0" sz="1800">
                <a:latin typeface="Trebuchet MS"/>
                <a:cs typeface="Trebuchet MS"/>
              </a:rPr>
              <a:t>Leadership</a:t>
            </a:r>
            <a:r>
              <a:rPr dirty="0" sz="1800" spc="-20">
                <a:latin typeface="Trebuchet MS"/>
                <a:cs typeface="Trebuchet MS"/>
              </a:rPr>
              <a:t> </a:t>
            </a:r>
            <a:r>
              <a:rPr dirty="0" sz="1800" spc="-10">
                <a:latin typeface="Trebuchet MS"/>
                <a:cs typeface="Trebuchet MS"/>
              </a:rPr>
              <a:t>(teaching</a:t>
            </a:r>
            <a:endParaRPr sz="1800">
              <a:latin typeface="Trebuchet MS"/>
              <a:cs typeface="Trebuchet MS"/>
            </a:endParaRPr>
          </a:p>
          <a:p>
            <a:pPr marL="1438910">
              <a:lnSpc>
                <a:spcPct val="100000"/>
              </a:lnSpc>
            </a:pPr>
            <a:r>
              <a:rPr dirty="0" sz="1800">
                <a:latin typeface="Trebuchet MS"/>
                <a:cs typeface="Trebuchet MS"/>
              </a:rPr>
              <a:t>business</a:t>
            </a:r>
            <a:r>
              <a:rPr dirty="0" sz="1800" spc="-60">
                <a:latin typeface="Trebuchet MS"/>
                <a:cs typeface="Trebuchet MS"/>
              </a:rPr>
              <a:t> </a:t>
            </a:r>
            <a:r>
              <a:rPr dirty="0" sz="1800">
                <a:latin typeface="Trebuchet MS"/>
                <a:cs typeface="Trebuchet MS"/>
              </a:rPr>
              <a:t>English)</a:t>
            </a:r>
            <a:r>
              <a:rPr dirty="0" sz="1800" spc="-40">
                <a:latin typeface="Trebuchet MS"/>
                <a:cs typeface="Trebuchet MS"/>
              </a:rPr>
              <a:t> </a:t>
            </a:r>
            <a:r>
              <a:rPr dirty="0" sz="1800" spc="-10">
                <a:latin typeface="Trebuchet MS"/>
                <a:cs typeface="Trebuchet MS"/>
              </a:rPr>
              <a:t>(2019);</a:t>
            </a:r>
            <a:endParaRPr sz="1800">
              <a:latin typeface="Trebuchet MS"/>
              <a:cs typeface="Trebuchet MS"/>
            </a:endParaRPr>
          </a:p>
          <a:p>
            <a:pPr marL="1438910">
              <a:lnSpc>
                <a:spcPct val="100000"/>
              </a:lnSpc>
              <a:spcBef>
                <a:spcPts val="5"/>
              </a:spcBef>
            </a:pPr>
            <a:r>
              <a:rPr dirty="0" sz="1800" spc="-30">
                <a:latin typeface="Trebuchet MS"/>
                <a:cs typeface="Trebuchet MS"/>
              </a:rPr>
              <a:t>MOCAT</a:t>
            </a:r>
            <a:r>
              <a:rPr dirty="0" sz="1800" spc="-20">
                <a:latin typeface="Trebuchet MS"/>
                <a:cs typeface="Trebuchet MS"/>
              </a:rPr>
              <a:t> </a:t>
            </a:r>
            <a:r>
              <a:rPr dirty="0" sz="1800" spc="-40">
                <a:latin typeface="Trebuchet MS"/>
                <a:cs typeface="Trebuchet MS"/>
              </a:rPr>
              <a:t>(MULTICULTURAL</a:t>
            </a:r>
            <a:r>
              <a:rPr dirty="0" sz="1800" spc="-80">
                <a:latin typeface="Trebuchet MS"/>
                <a:cs typeface="Trebuchet MS"/>
              </a:rPr>
              <a:t> </a:t>
            </a:r>
            <a:r>
              <a:rPr dirty="0" sz="1800" spc="-10">
                <a:latin typeface="Trebuchet MS"/>
                <a:cs typeface="Trebuchet MS"/>
              </a:rPr>
              <a:t>COMPETENCE</a:t>
            </a:r>
            <a:endParaRPr sz="1800">
              <a:latin typeface="Trebuchet MS"/>
              <a:cs typeface="Trebuchet MS"/>
            </a:endParaRPr>
          </a:p>
          <a:p>
            <a:pPr marL="1438910">
              <a:lnSpc>
                <a:spcPct val="100000"/>
              </a:lnSpc>
            </a:pPr>
            <a:r>
              <a:rPr dirty="0" sz="1800">
                <a:latin typeface="Trebuchet MS"/>
                <a:cs typeface="Trebuchet MS"/>
              </a:rPr>
              <a:t>MODEL</a:t>
            </a:r>
            <a:r>
              <a:rPr dirty="0" sz="1800" spc="-120">
                <a:latin typeface="Trebuchet MS"/>
                <a:cs typeface="Trebuchet MS"/>
              </a:rPr>
              <a:t> </a:t>
            </a:r>
            <a:r>
              <a:rPr dirty="0" sz="1800">
                <a:latin typeface="Trebuchet MS"/>
                <a:cs typeface="Trebuchet MS"/>
              </a:rPr>
              <a:t>OF</a:t>
            </a:r>
            <a:r>
              <a:rPr dirty="0" sz="1800" spc="-120">
                <a:latin typeface="Trebuchet MS"/>
                <a:cs typeface="Trebuchet MS"/>
              </a:rPr>
              <a:t> </a:t>
            </a:r>
            <a:r>
              <a:rPr dirty="0" sz="1800">
                <a:latin typeface="Trebuchet MS"/>
                <a:cs typeface="Trebuchet MS"/>
              </a:rPr>
              <a:t>A</a:t>
            </a:r>
            <a:r>
              <a:rPr dirty="0" sz="1800" spc="-135">
                <a:latin typeface="Trebuchet MS"/>
                <a:cs typeface="Trebuchet MS"/>
              </a:rPr>
              <a:t> </a:t>
            </a:r>
            <a:r>
              <a:rPr dirty="0" sz="1800">
                <a:latin typeface="Trebuchet MS"/>
                <a:cs typeface="Trebuchet MS"/>
              </a:rPr>
              <a:t>MODERN</a:t>
            </a:r>
            <a:r>
              <a:rPr dirty="0" sz="1800" spc="-130">
                <a:latin typeface="Trebuchet MS"/>
                <a:cs typeface="Trebuchet MS"/>
              </a:rPr>
              <a:t> </a:t>
            </a:r>
            <a:r>
              <a:rPr dirty="0" sz="1800">
                <a:latin typeface="Trebuchet MS"/>
                <a:cs typeface="Trebuchet MS"/>
              </a:rPr>
              <a:t>ACADEMIC</a:t>
            </a:r>
            <a:r>
              <a:rPr dirty="0" sz="1800" spc="-60">
                <a:latin typeface="Trebuchet MS"/>
                <a:cs typeface="Trebuchet MS"/>
              </a:rPr>
              <a:t> </a:t>
            </a:r>
            <a:r>
              <a:rPr dirty="0" sz="1800">
                <a:latin typeface="Trebuchet MS"/>
                <a:cs typeface="Trebuchet MS"/>
              </a:rPr>
              <a:t>TEACHER)</a:t>
            </a:r>
            <a:r>
              <a:rPr dirty="0" sz="1800" spc="-40">
                <a:latin typeface="Trebuchet MS"/>
                <a:cs typeface="Trebuchet MS"/>
              </a:rPr>
              <a:t> </a:t>
            </a:r>
            <a:r>
              <a:rPr dirty="0" sz="1800" spc="-50">
                <a:latin typeface="Trebuchet MS"/>
                <a:cs typeface="Trebuchet MS"/>
              </a:rPr>
              <a:t>–</a:t>
            </a:r>
            <a:endParaRPr sz="1800">
              <a:latin typeface="Trebuchet MS"/>
              <a:cs typeface="Trebuchet MS"/>
            </a:endParaRPr>
          </a:p>
          <a:p>
            <a:pPr marL="1438910" marR="5080">
              <a:lnSpc>
                <a:spcPct val="100000"/>
              </a:lnSpc>
            </a:pPr>
            <a:r>
              <a:rPr dirty="0" sz="1800">
                <a:latin typeface="Trebuchet MS"/>
                <a:cs typeface="Trebuchet MS"/>
              </a:rPr>
              <a:t>online</a:t>
            </a:r>
            <a:r>
              <a:rPr dirty="0" sz="1800" spc="-35">
                <a:latin typeface="Trebuchet MS"/>
                <a:cs typeface="Trebuchet MS"/>
              </a:rPr>
              <a:t> </a:t>
            </a:r>
            <a:r>
              <a:rPr dirty="0" sz="1800">
                <a:latin typeface="Trebuchet MS"/>
                <a:cs typeface="Trebuchet MS"/>
              </a:rPr>
              <a:t>course</a:t>
            </a:r>
            <a:r>
              <a:rPr dirty="0" sz="1800" spc="-30">
                <a:latin typeface="Trebuchet MS"/>
                <a:cs typeface="Trebuchet MS"/>
              </a:rPr>
              <a:t> </a:t>
            </a:r>
            <a:r>
              <a:rPr dirty="0" sz="1800">
                <a:latin typeface="Trebuchet MS"/>
                <a:cs typeface="Trebuchet MS"/>
              </a:rPr>
              <a:t>on</a:t>
            </a:r>
            <a:r>
              <a:rPr dirty="0" sz="1800" spc="-30">
                <a:latin typeface="Trebuchet MS"/>
                <a:cs typeface="Trebuchet MS"/>
              </a:rPr>
              <a:t> </a:t>
            </a:r>
            <a:r>
              <a:rPr dirty="0" sz="1800">
                <a:latin typeface="Trebuchet MS"/>
                <a:cs typeface="Trebuchet MS"/>
              </a:rPr>
              <a:t>‘The</a:t>
            </a:r>
            <a:r>
              <a:rPr dirty="0" sz="1800" spc="-50">
                <a:latin typeface="Trebuchet MS"/>
                <a:cs typeface="Trebuchet MS"/>
              </a:rPr>
              <a:t> </a:t>
            </a:r>
            <a:r>
              <a:rPr dirty="0" sz="1800">
                <a:latin typeface="Trebuchet MS"/>
                <a:cs typeface="Trebuchet MS"/>
              </a:rPr>
              <a:t>art</a:t>
            </a:r>
            <a:r>
              <a:rPr dirty="0" sz="1800" spc="-30">
                <a:latin typeface="Trebuchet MS"/>
                <a:cs typeface="Trebuchet MS"/>
              </a:rPr>
              <a:t> </a:t>
            </a:r>
            <a:r>
              <a:rPr dirty="0" sz="1800">
                <a:latin typeface="Trebuchet MS"/>
                <a:cs typeface="Trebuchet MS"/>
              </a:rPr>
              <a:t>of</a:t>
            </a:r>
            <a:r>
              <a:rPr dirty="0" sz="1800" spc="-45">
                <a:latin typeface="Trebuchet MS"/>
                <a:cs typeface="Trebuchet MS"/>
              </a:rPr>
              <a:t> </a:t>
            </a:r>
            <a:r>
              <a:rPr dirty="0" sz="1800" spc="-10">
                <a:latin typeface="Trebuchet MS"/>
                <a:cs typeface="Trebuchet MS"/>
              </a:rPr>
              <a:t>communication </a:t>
            </a:r>
            <a:r>
              <a:rPr dirty="0" sz="1800">
                <a:latin typeface="Trebuchet MS"/>
                <a:cs typeface="Trebuchet MS"/>
              </a:rPr>
              <a:t>in</a:t>
            </a:r>
            <a:r>
              <a:rPr dirty="0" sz="1800" spc="-45">
                <a:latin typeface="Trebuchet MS"/>
                <a:cs typeface="Trebuchet MS"/>
              </a:rPr>
              <a:t> </a:t>
            </a:r>
            <a:r>
              <a:rPr dirty="0" sz="1800">
                <a:latin typeface="Trebuchet MS"/>
                <a:cs typeface="Trebuchet MS"/>
              </a:rPr>
              <a:t>classroom</a:t>
            </a:r>
            <a:r>
              <a:rPr dirty="0" sz="1800" spc="-30">
                <a:latin typeface="Trebuchet MS"/>
                <a:cs typeface="Trebuchet MS"/>
              </a:rPr>
              <a:t> </a:t>
            </a:r>
            <a:r>
              <a:rPr dirty="0" sz="1800" spc="-10">
                <a:latin typeface="Trebuchet MS"/>
                <a:cs typeface="Trebuchet MS"/>
              </a:rPr>
              <a:t>management’</a:t>
            </a:r>
            <a:r>
              <a:rPr dirty="0" sz="1800" spc="-75">
                <a:latin typeface="Trebuchet MS"/>
                <a:cs typeface="Trebuchet MS"/>
              </a:rPr>
              <a:t> </a:t>
            </a:r>
            <a:r>
              <a:rPr dirty="0" sz="1800" spc="-10">
                <a:latin typeface="Trebuchet MS"/>
                <a:cs typeface="Trebuchet MS"/>
              </a:rPr>
              <a:t>(2021)</a:t>
            </a:r>
            <a:endParaRPr sz="1800">
              <a:latin typeface="Trebuchet MS"/>
              <a:cs typeface="Trebuchet MS"/>
            </a:endParaRPr>
          </a:p>
        </p:txBody>
      </p:sp>
      <p:sp>
        <p:nvSpPr>
          <p:cNvPr id="6" name="object 6" descr=""/>
          <p:cNvSpPr txBox="1"/>
          <p:nvPr/>
        </p:nvSpPr>
        <p:spPr>
          <a:xfrm>
            <a:off x="4422394" y="4153611"/>
            <a:ext cx="4326890" cy="252857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125095">
              <a:lnSpc>
                <a:spcPct val="100000"/>
              </a:lnSpc>
              <a:spcBef>
                <a:spcPts val="100"/>
              </a:spcBef>
            </a:pPr>
            <a:r>
              <a:rPr dirty="0" sz="1800" spc="-10">
                <a:latin typeface="Trebuchet MS"/>
                <a:cs typeface="Trebuchet MS"/>
              </a:rPr>
              <a:t>CERGE-</a:t>
            </a:r>
            <a:r>
              <a:rPr dirty="0" sz="1800">
                <a:latin typeface="Trebuchet MS"/>
                <a:cs typeface="Trebuchet MS"/>
              </a:rPr>
              <a:t>EI</a:t>
            </a:r>
            <a:r>
              <a:rPr dirty="0" sz="1800" spc="-85">
                <a:latin typeface="Trebuchet MS"/>
                <a:cs typeface="Trebuchet MS"/>
              </a:rPr>
              <a:t> </a:t>
            </a:r>
            <a:r>
              <a:rPr dirty="0" sz="1800">
                <a:latin typeface="Trebuchet MS"/>
                <a:cs typeface="Trebuchet MS"/>
              </a:rPr>
              <a:t>Foundation</a:t>
            </a:r>
            <a:r>
              <a:rPr dirty="0" sz="1800" spc="-25">
                <a:latin typeface="Trebuchet MS"/>
                <a:cs typeface="Trebuchet MS"/>
              </a:rPr>
              <a:t> </a:t>
            </a:r>
            <a:r>
              <a:rPr dirty="0" sz="1800" spc="-10">
                <a:latin typeface="Trebuchet MS"/>
                <a:cs typeface="Trebuchet MS"/>
              </a:rPr>
              <a:t>Pedagogical</a:t>
            </a:r>
            <a:r>
              <a:rPr dirty="0" sz="1800" spc="-45">
                <a:latin typeface="Trebuchet MS"/>
                <a:cs typeface="Trebuchet MS"/>
              </a:rPr>
              <a:t> </a:t>
            </a:r>
            <a:r>
              <a:rPr dirty="0" sz="1800" spc="-10">
                <a:latin typeface="Trebuchet MS"/>
                <a:cs typeface="Trebuchet MS"/>
              </a:rPr>
              <a:t>Course </a:t>
            </a:r>
            <a:r>
              <a:rPr dirty="0" sz="1800">
                <a:latin typeface="Trebuchet MS"/>
                <a:cs typeface="Trebuchet MS"/>
              </a:rPr>
              <a:t>for</a:t>
            </a:r>
            <a:r>
              <a:rPr dirty="0" sz="1800" spc="-105">
                <a:latin typeface="Trebuchet MS"/>
                <a:cs typeface="Trebuchet MS"/>
              </a:rPr>
              <a:t> </a:t>
            </a:r>
            <a:r>
              <a:rPr dirty="0" sz="1800">
                <a:latin typeface="Trebuchet MS"/>
                <a:cs typeface="Trebuchet MS"/>
              </a:rPr>
              <a:t>Distance</a:t>
            </a:r>
            <a:r>
              <a:rPr dirty="0" sz="1800" spc="-60">
                <a:latin typeface="Trebuchet MS"/>
                <a:cs typeface="Trebuchet MS"/>
              </a:rPr>
              <a:t> </a:t>
            </a:r>
            <a:r>
              <a:rPr dirty="0" sz="1800">
                <a:latin typeface="Trebuchet MS"/>
                <a:cs typeface="Trebuchet MS"/>
              </a:rPr>
              <a:t>Learning</a:t>
            </a:r>
            <a:r>
              <a:rPr dirty="0" sz="1800" spc="-75">
                <a:latin typeface="Trebuchet MS"/>
                <a:cs typeface="Trebuchet MS"/>
              </a:rPr>
              <a:t> </a:t>
            </a:r>
            <a:r>
              <a:rPr dirty="0" sz="1800">
                <a:latin typeface="Trebuchet MS"/>
                <a:cs typeface="Trebuchet MS"/>
              </a:rPr>
              <a:t>Program</a:t>
            </a:r>
            <a:r>
              <a:rPr dirty="0" sz="1800" spc="-65">
                <a:latin typeface="Trebuchet MS"/>
                <a:cs typeface="Trebuchet MS"/>
              </a:rPr>
              <a:t> </a:t>
            </a:r>
            <a:r>
              <a:rPr dirty="0" sz="1800" spc="-10">
                <a:latin typeface="Trebuchet MS"/>
                <a:cs typeface="Trebuchet MS"/>
              </a:rPr>
              <a:t>Local </a:t>
            </a:r>
            <a:r>
              <a:rPr dirty="0" sz="1800">
                <a:latin typeface="Trebuchet MS"/>
                <a:cs typeface="Trebuchet MS"/>
              </a:rPr>
              <a:t>Instructors</a:t>
            </a:r>
            <a:r>
              <a:rPr dirty="0" sz="1800" spc="-40">
                <a:latin typeface="Trebuchet MS"/>
                <a:cs typeface="Trebuchet MS"/>
              </a:rPr>
              <a:t> </a:t>
            </a:r>
            <a:r>
              <a:rPr dirty="0" sz="1800" spc="-10">
                <a:latin typeface="Trebuchet MS"/>
                <a:cs typeface="Trebuchet MS"/>
              </a:rPr>
              <a:t>(2022)</a:t>
            </a:r>
            <a:endParaRPr sz="1800">
              <a:latin typeface="Trebuchet MS"/>
              <a:cs typeface="Trebuchet MS"/>
            </a:endParaRPr>
          </a:p>
          <a:p>
            <a:pPr marL="12700" marR="5080">
              <a:lnSpc>
                <a:spcPct val="100000"/>
              </a:lnSpc>
              <a:spcBef>
                <a:spcPts val="5"/>
              </a:spcBef>
            </a:pPr>
            <a:r>
              <a:rPr dirty="0" sz="1800">
                <a:latin typeface="Trebuchet MS"/>
                <a:cs typeface="Trebuchet MS"/>
              </a:rPr>
              <a:t>ILCA</a:t>
            </a:r>
            <a:r>
              <a:rPr dirty="0" sz="1800" spc="-135">
                <a:latin typeface="Trebuchet MS"/>
                <a:cs typeface="Trebuchet MS"/>
              </a:rPr>
              <a:t> </a:t>
            </a:r>
            <a:r>
              <a:rPr dirty="0" sz="1800">
                <a:latin typeface="Trebuchet MS"/>
                <a:cs typeface="Trebuchet MS"/>
              </a:rPr>
              <a:t>–</a:t>
            </a:r>
            <a:r>
              <a:rPr dirty="0" sz="1800" spc="-85">
                <a:latin typeface="Trebuchet MS"/>
                <a:cs typeface="Trebuchet MS"/>
              </a:rPr>
              <a:t> </a:t>
            </a:r>
            <a:r>
              <a:rPr dirty="0" sz="1800">
                <a:latin typeface="Trebuchet MS"/>
                <a:cs typeface="Trebuchet MS"/>
              </a:rPr>
              <a:t>Innovation</a:t>
            </a:r>
            <a:r>
              <a:rPr dirty="0" sz="1800" spc="-30">
                <a:latin typeface="Trebuchet MS"/>
                <a:cs typeface="Trebuchet MS"/>
              </a:rPr>
              <a:t> </a:t>
            </a:r>
            <a:r>
              <a:rPr dirty="0" sz="1800">
                <a:latin typeface="Trebuchet MS"/>
                <a:cs typeface="Trebuchet MS"/>
              </a:rPr>
              <a:t>Laboratories</a:t>
            </a:r>
            <a:r>
              <a:rPr dirty="0" sz="1800" spc="-35">
                <a:latin typeface="Trebuchet MS"/>
                <a:cs typeface="Trebuchet MS"/>
              </a:rPr>
              <a:t> </a:t>
            </a:r>
            <a:r>
              <a:rPr dirty="0" sz="1800">
                <a:latin typeface="Trebuchet MS"/>
                <a:cs typeface="Trebuchet MS"/>
              </a:rPr>
              <a:t>for</a:t>
            </a:r>
            <a:r>
              <a:rPr dirty="0" sz="1800" spc="-70">
                <a:latin typeface="Trebuchet MS"/>
                <a:cs typeface="Trebuchet MS"/>
              </a:rPr>
              <a:t> </a:t>
            </a:r>
            <a:r>
              <a:rPr dirty="0" sz="1800" spc="-10">
                <a:latin typeface="Trebuchet MS"/>
                <a:cs typeface="Trebuchet MS"/>
              </a:rPr>
              <a:t>Climate </a:t>
            </a:r>
            <a:r>
              <a:rPr dirty="0" sz="1800">
                <a:latin typeface="Trebuchet MS"/>
                <a:cs typeface="Trebuchet MS"/>
              </a:rPr>
              <a:t>Actions</a:t>
            </a:r>
            <a:r>
              <a:rPr dirty="0" sz="1800" spc="-60">
                <a:latin typeface="Trebuchet MS"/>
                <a:cs typeface="Trebuchet MS"/>
              </a:rPr>
              <a:t> </a:t>
            </a:r>
            <a:r>
              <a:rPr dirty="0" sz="1800" spc="-10">
                <a:latin typeface="Trebuchet MS"/>
                <a:cs typeface="Trebuchet MS"/>
              </a:rPr>
              <a:t>(2023)</a:t>
            </a:r>
            <a:endParaRPr sz="18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800" spc="-10">
                <a:latin typeface="Trebuchet MS"/>
                <a:cs typeface="Trebuchet MS"/>
              </a:rPr>
              <a:t>TURBO-ERASMUS-ED-</a:t>
            </a:r>
            <a:r>
              <a:rPr dirty="0" sz="1800" spc="-20">
                <a:latin typeface="Trebuchet MS"/>
                <a:cs typeface="Trebuchet MS"/>
              </a:rPr>
              <a:t>2023-</a:t>
            </a:r>
            <a:r>
              <a:rPr dirty="0" sz="1800">
                <a:latin typeface="Trebuchet MS"/>
                <a:cs typeface="Trebuchet MS"/>
              </a:rPr>
              <a:t>CBHE</a:t>
            </a:r>
            <a:r>
              <a:rPr dirty="0" sz="1800" spc="110">
                <a:latin typeface="Trebuchet MS"/>
                <a:cs typeface="Trebuchet MS"/>
              </a:rPr>
              <a:t> </a:t>
            </a:r>
            <a:r>
              <a:rPr dirty="0" sz="1400" spc="-20">
                <a:latin typeface="Trebuchet MS"/>
                <a:cs typeface="Trebuchet MS"/>
              </a:rPr>
              <a:t>“The</a:t>
            </a:r>
            <a:endParaRPr sz="1400">
              <a:latin typeface="Trebuchet MS"/>
              <a:cs typeface="Trebuchet MS"/>
            </a:endParaRPr>
          </a:p>
          <a:p>
            <a:pPr marL="12700" marR="261620">
              <a:lnSpc>
                <a:spcPct val="100000"/>
              </a:lnSpc>
              <a:spcBef>
                <a:spcPts val="15"/>
              </a:spcBef>
            </a:pPr>
            <a:r>
              <a:rPr dirty="0" sz="1400" spc="-10">
                <a:latin typeface="Trebuchet MS"/>
                <a:cs typeface="Trebuchet MS"/>
              </a:rPr>
              <a:t>Universities’</a:t>
            </a:r>
            <a:r>
              <a:rPr dirty="0" sz="1400" spc="-65">
                <a:latin typeface="Trebuchet MS"/>
                <a:cs typeface="Trebuchet MS"/>
              </a:rPr>
              <a:t> </a:t>
            </a:r>
            <a:r>
              <a:rPr dirty="0" sz="1400" spc="-10">
                <a:latin typeface="Trebuchet MS"/>
                <a:cs typeface="Trebuchet MS"/>
              </a:rPr>
              <a:t>Reaction</a:t>
            </a:r>
            <a:r>
              <a:rPr dirty="0" sz="1400" spc="-25">
                <a:latin typeface="Trebuchet MS"/>
                <a:cs typeface="Trebuchet MS"/>
              </a:rPr>
              <a:t> </a:t>
            </a:r>
            <a:r>
              <a:rPr dirty="0" sz="1400">
                <a:latin typeface="Trebuchet MS"/>
                <a:cs typeface="Trebuchet MS"/>
              </a:rPr>
              <a:t>to</a:t>
            </a:r>
            <a:r>
              <a:rPr dirty="0" sz="1400" spc="-35">
                <a:latin typeface="Trebuchet MS"/>
                <a:cs typeface="Trebuchet MS"/>
              </a:rPr>
              <a:t> </a:t>
            </a:r>
            <a:r>
              <a:rPr dirty="0" sz="1400">
                <a:latin typeface="Trebuchet MS"/>
                <a:cs typeface="Trebuchet MS"/>
              </a:rPr>
              <a:t>Big</a:t>
            </a:r>
            <a:r>
              <a:rPr dirty="0" sz="1400" spc="-10">
                <a:latin typeface="Trebuchet MS"/>
                <a:cs typeface="Trebuchet MS"/>
              </a:rPr>
              <a:t> </a:t>
            </a:r>
            <a:r>
              <a:rPr dirty="0" sz="1400">
                <a:latin typeface="Trebuchet MS"/>
                <a:cs typeface="Trebuchet MS"/>
              </a:rPr>
              <a:t>Obstructions:</a:t>
            </a:r>
            <a:r>
              <a:rPr dirty="0" sz="1400" spc="-10">
                <a:latin typeface="Trebuchet MS"/>
                <a:cs typeface="Trebuchet MS"/>
              </a:rPr>
              <a:t> Building resilient</a:t>
            </a:r>
            <a:endParaRPr sz="1400">
              <a:latin typeface="Trebuchet MS"/>
              <a:cs typeface="Trebuchet MS"/>
            </a:endParaRPr>
          </a:p>
          <a:p>
            <a:pPr marL="12700" marR="386080">
              <a:lnSpc>
                <a:spcPct val="100000"/>
              </a:lnSpc>
            </a:pPr>
            <a:r>
              <a:rPr dirty="0" sz="1400">
                <a:latin typeface="Trebuchet MS"/>
                <a:cs typeface="Trebuchet MS"/>
              </a:rPr>
              <a:t>higher</a:t>
            </a:r>
            <a:r>
              <a:rPr dirty="0" sz="1400" spc="-50">
                <a:latin typeface="Trebuchet MS"/>
                <a:cs typeface="Trebuchet MS"/>
              </a:rPr>
              <a:t> </a:t>
            </a:r>
            <a:r>
              <a:rPr dirty="0" sz="1400">
                <a:latin typeface="Trebuchet MS"/>
                <a:cs typeface="Trebuchet MS"/>
              </a:rPr>
              <a:t>education</a:t>
            </a:r>
            <a:r>
              <a:rPr dirty="0" sz="1400" spc="-55">
                <a:latin typeface="Trebuchet MS"/>
                <a:cs typeface="Trebuchet MS"/>
              </a:rPr>
              <a:t> </a:t>
            </a:r>
            <a:r>
              <a:rPr dirty="0" sz="1400">
                <a:latin typeface="Trebuchet MS"/>
                <a:cs typeface="Trebuchet MS"/>
              </a:rPr>
              <a:t>to</a:t>
            </a:r>
            <a:r>
              <a:rPr dirty="0" sz="1400" spc="-40">
                <a:latin typeface="Trebuchet MS"/>
                <a:cs typeface="Trebuchet MS"/>
              </a:rPr>
              <a:t> </a:t>
            </a:r>
            <a:r>
              <a:rPr dirty="0" sz="1400">
                <a:latin typeface="Trebuchet MS"/>
                <a:cs typeface="Trebuchet MS"/>
              </a:rPr>
              <a:t>respond</a:t>
            </a:r>
            <a:r>
              <a:rPr dirty="0" sz="1400" spc="-20">
                <a:latin typeface="Trebuchet MS"/>
                <a:cs typeface="Trebuchet MS"/>
              </a:rPr>
              <a:t> </a:t>
            </a:r>
            <a:r>
              <a:rPr dirty="0" sz="1400">
                <a:latin typeface="Trebuchet MS"/>
                <a:cs typeface="Trebuchet MS"/>
              </a:rPr>
              <a:t>and</a:t>
            </a:r>
            <a:r>
              <a:rPr dirty="0" sz="1400" spc="-45">
                <a:latin typeface="Trebuchet MS"/>
                <a:cs typeface="Trebuchet MS"/>
              </a:rPr>
              <a:t> </a:t>
            </a:r>
            <a:r>
              <a:rPr dirty="0" sz="1400">
                <a:latin typeface="Trebuchet MS"/>
                <a:cs typeface="Trebuchet MS"/>
              </a:rPr>
              <a:t>manage</a:t>
            </a:r>
            <a:r>
              <a:rPr dirty="0" sz="1400" spc="-10">
                <a:latin typeface="Trebuchet MS"/>
                <a:cs typeface="Trebuchet MS"/>
              </a:rPr>
              <a:t> societal crises”</a:t>
            </a:r>
            <a:endParaRPr sz="1400">
              <a:latin typeface="Trebuchet MS"/>
              <a:cs typeface="Trebuchet MS"/>
            </a:endParaRPr>
          </a:p>
        </p:txBody>
      </p:sp>
      <p:pic>
        <p:nvPicPr>
          <p:cNvPr id="7" name="object 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721686" y="3237696"/>
            <a:ext cx="610225" cy="612484"/>
          </a:xfrm>
          <a:prstGeom prst="rect">
            <a:avLst/>
          </a:prstGeom>
        </p:spPr>
      </p:pic>
      <p:pic>
        <p:nvPicPr>
          <p:cNvPr id="8" name="object 8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3700745" y="2542504"/>
            <a:ext cx="548167" cy="548167"/>
          </a:xfrm>
          <a:prstGeom prst="rect">
            <a:avLst/>
          </a:prstGeom>
        </p:spPr>
      </p:pic>
      <p:pic>
        <p:nvPicPr>
          <p:cNvPr id="9" name="object 9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3736847" y="4206240"/>
            <a:ext cx="557784" cy="502919"/>
          </a:xfrm>
          <a:prstGeom prst="rect">
            <a:avLst/>
          </a:prstGeom>
        </p:spPr>
      </p:pic>
      <p:pic>
        <p:nvPicPr>
          <p:cNvPr id="10" name="object 10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3593591" y="4928615"/>
            <a:ext cx="779333" cy="438912"/>
          </a:xfrm>
          <a:prstGeom prst="rect">
            <a:avLst/>
          </a:prstGeom>
        </p:spPr>
      </p:pic>
      <p:pic>
        <p:nvPicPr>
          <p:cNvPr id="11" name="object 11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3773423" y="5586984"/>
            <a:ext cx="569976" cy="707136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ts val="3650"/>
              </a:lnSpc>
              <a:spcBef>
                <a:spcPts val="90"/>
              </a:spcBef>
            </a:pPr>
            <a:r>
              <a:rPr dirty="0" spc="-25"/>
              <a:t>ПРОТЯГОМ</a:t>
            </a:r>
            <a:r>
              <a:rPr dirty="0" spc="-90"/>
              <a:t> </a:t>
            </a:r>
            <a:r>
              <a:rPr dirty="0"/>
              <a:t>КУРСУ</a:t>
            </a:r>
            <a:r>
              <a:rPr dirty="0" spc="-120"/>
              <a:t> </a:t>
            </a:r>
            <a:r>
              <a:rPr dirty="0" spc="-10"/>
              <a:t>“КРАЇНОЗНАВСТВО”</a:t>
            </a:r>
          </a:p>
          <a:p>
            <a:pPr marL="12700">
              <a:lnSpc>
                <a:spcPts val="3650"/>
              </a:lnSpc>
            </a:pPr>
            <a:r>
              <a:rPr dirty="0" spc="-10"/>
              <a:t>вивчаємо:</a:t>
            </a:r>
          </a:p>
        </p:txBody>
      </p:sp>
      <p:sp>
        <p:nvSpPr>
          <p:cNvPr id="3" name="object 3" descr=""/>
          <p:cNvSpPr/>
          <p:nvPr/>
        </p:nvSpPr>
        <p:spPr>
          <a:xfrm>
            <a:off x="88392" y="1484375"/>
            <a:ext cx="8928100" cy="5264150"/>
          </a:xfrm>
          <a:custGeom>
            <a:avLst/>
            <a:gdLst/>
            <a:ahLst/>
            <a:cxnLst/>
            <a:rect l="l" t="t" r="r" b="b"/>
            <a:pathLst>
              <a:path w="8928100" h="5264150">
                <a:moveTo>
                  <a:pt x="8927592" y="0"/>
                </a:moveTo>
                <a:lnTo>
                  <a:pt x="0" y="0"/>
                </a:lnTo>
                <a:lnTo>
                  <a:pt x="0" y="5263896"/>
                </a:lnTo>
                <a:lnTo>
                  <a:pt x="8927592" y="5263896"/>
                </a:lnTo>
                <a:lnTo>
                  <a:pt x="8927592" y="0"/>
                </a:lnTo>
                <a:close/>
              </a:path>
            </a:pathLst>
          </a:custGeom>
          <a:solidFill>
            <a:srgbClr val="001F5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 descr=""/>
          <p:cNvSpPr txBox="1"/>
          <p:nvPr/>
        </p:nvSpPr>
        <p:spPr>
          <a:xfrm>
            <a:off x="166522" y="1493977"/>
            <a:ext cx="8775065" cy="514985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527685" marR="6985" indent="-515620">
              <a:lnSpc>
                <a:spcPct val="100000"/>
              </a:lnSpc>
              <a:spcBef>
                <a:spcPts val="110"/>
              </a:spcBef>
              <a:buClr>
                <a:srgbClr val="FFC000"/>
              </a:buClr>
              <a:buAutoNum type="arabicPeriod"/>
              <a:tabLst>
                <a:tab pos="527685" algn="l"/>
                <a:tab pos="2308225" algn="l"/>
                <a:tab pos="3988435" algn="l"/>
                <a:tab pos="6299200" algn="l"/>
                <a:tab pos="6872605" algn="l"/>
                <a:tab pos="8366759" algn="l"/>
              </a:tabLst>
            </a:pPr>
            <a:r>
              <a:rPr dirty="0" sz="2800" spc="-10" b="1">
                <a:solidFill>
                  <a:srgbClr val="FFFFFF"/>
                </a:solidFill>
                <a:latin typeface="Calibri"/>
                <a:cs typeface="Calibri"/>
              </a:rPr>
              <a:t>Структуру</a:t>
            </a:r>
            <a:r>
              <a:rPr dirty="0" sz="2800" b="1">
                <a:solidFill>
                  <a:srgbClr val="FFFFFF"/>
                </a:solidFill>
                <a:latin typeface="Calibri"/>
                <a:cs typeface="Calibri"/>
              </a:rPr>
              <a:t>	</a:t>
            </a:r>
            <a:r>
              <a:rPr dirty="0" sz="2800" spc="-10" b="1">
                <a:solidFill>
                  <a:srgbClr val="FFFFFF"/>
                </a:solidFill>
                <a:latin typeface="Calibri"/>
                <a:cs typeface="Calibri"/>
              </a:rPr>
              <a:t>світового</a:t>
            </a:r>
            <a:r>
              <a:rPr dirty="0" sz="2800" b="1">
                <a:solidFill>
                  <a:srgbClr val="FFFFFF"/>
                </a:solidFill>
                <a:latin typeface="Calibri"/>
                <a:cs typeface="Calibri"/>
              </a:rPr>
              <a:t>	</a:t>
            </a:r>
            <a:r>
              <a:rPr dirty="0" sz="2800" spc="-10" b="1">
                <a:solidFill>
                  <a:srgbClr val="FFFFFF"/>
                </a:solidFill>
                <a:latin typeface="Calibri"/>
                <a:cs typeface="Calibri"/>
              </a:rPr>
              <a:t>господарства</a:t>
            </a:r>
            <a:r>
              <a:rPr dirty="0" sz="2800" b="1">
                <a:solidFill>
                  <a:srgbClr val="FFFFFF"/>
                </a:solidFill>
                <a:latin typeface="Calibri"/>
                <a:cs typeface="Calibri"/>
              </a:rPr>
              <a:t>	</a:t>
            </a:r>
            <a:r>
              <a:rPr dirty="0" sz="2800" spc="-25" b="1">
                <a:solidFill>
                  <a:srgbClr val="FFFFFF"/>
                </a:solidFill>
                <a:latin typeface="Calibri"/>
                <a:cs typeface="Calibri"/>
              </a:rPr>
              <a:t>та</a:t>
            </a:r>
            <a:r>
              <a:rPr dirty="0" sz="2800" b="1">
                <a:solidFill>
                  <a:srgbClr val="FFFFFF"/>
                </a:solidFill>
                <a:latin typeface="Calibri"/>
                <a:cs typeface="Calibri"/>
              </a:rPr>
              <a:t>	</a:t>
            </a:r>
            <a:r>
              <a:rPr dirty="0" sz="2800" spc="-10" b="1">
                <a:solidFill>
                  <a:srgbClr val="FFFFFF"/>
                </a:solidFill>
                <a:latin typeface="Calibri"/>
                <a:cs typeface="Calibri"/>
              </a:rPr>
              <a:t>підходи</a:t>
            </a:r>
            <a:r>
              <a:rPr dirty="0" sz="2800" b="1">
                <a:solidFill>
                  <a:srgbClr val="FFFFFF"/>
                </a:solidFill>
                <a:latin typeface="Calibri"/>
                <a:cs typeface="Calibri"/>
              </a:rPr>
              <a:t>	</a:t>
            </a:r>
            <a:r>
              <a:rPr dirty="0" sz="2800" spc="-40" b="1">
                <a:solidFill>
                  <a:srgbClr val="FFFFFF"/>
                </a:solidFill>
                <a:latin typeface="Calibri"/>
                <a:cs typeface="Calibri"/>
              </a:rPr>
              <a:t>до </a:t>
            </a:r>
            <a:r>
              <a:rPr dirty="0" sz="2800" b="1">
                <a:solidFill>
                  <a:srgbClr val="FFFFFF"/>
                </a:solidFill>
                <a:latin typeface="Calibri"/>
                <a:cs typeface="Calibri"/>
              </a:rPr>
              <a:t>класифікації</a:t>
            </a:r>
            <a:r>
              <a:rPr dirty="0" sz="2800" spc="-65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800" b="1">
                <a:solidFill>
                  <a:srgbClr val="FFFFFF"/>
                </a:solidFill>
                <a:latin typeface="Calibri"/>
                <a:cs typeface="Calibri"/>
              </a:rPr>
              <a:t>країн</a:t>
            </a:r>
            <a:r>
              <a:rPr dirty="0" sz="2800" spc="-2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800" spc="-10" b="1">
                <a:solidFill>
                  <a:srgbClr val="FFFFFF"/>
                </a:solidFill>
                <a:latin typeface="Calibri"/>
                <a:cs typeface="Calibri"/>
              </a:rPr>
              <a:t>світу</a:t>
            </a:r>
            <a:endParaRPr sz="2800">
              <a:latin typeface="Calibri"/>
              <a:cs typeface="Calibri"/>
            </a:endParaRPr>
          </a:p>
          <a:p>
            <a:pPr marL="527685" indent="-514984">
              <a:lnSpc>
                <a:spcPct val="100000"/>
              </a:lnSpc>
              <a:buClr>
                <a:srgbClr val="FFC000"/>
              </a:buClr>
              <a:buAutoNum type="arabicPeriod"/>
              <a:tabLst>
                <a:tab pos="527685" algn="l"/>
              </a:tabLst>
            </a:pPr>
            <a:r>
              <a:rPr dirty="0" sz="2800" spc="-10" b="1">
                <a:solidFill>
                  <a:srgbClr val="FFFFFF"/>
                </a:solidFill>
                <a:latin typeface="Calibri"/>
                <a:cs typeface="Calibri"/>
              </a:rPr>
              <a:t>Середовище</a:t>
            </a:r>
            <a:r>
              <a:rPr dirty="0" sz="2800" spc="-5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800" b="1">
                <a:solidFill>
                  <a:srgbClr val="FFFFFF"/>
                </a:solidFill>
                <a:latin typeface="Calibri"/>
                <a:cs typeface="Calibri"/>
              </a:rPr>
              <a:t>країни</a:t>
            </a:r>
            <a:r>
              <a:rPr dirty="0" sz="2800" spc="-6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800" b="1">
                <a:solidFill>
                  <a:srgbClr val="FFFFFF"/>
                </a:solidFill>
                <a:latin typeface="Calibri"/>
                <a:cs typeface="Calibri"/>
              </a:rPr>
              <a:t>як</a:t>
            </a:r>
            <a:r>
              <a:rPr dirty="0" sz="2800" spc="-15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800" b="1">
                <a:solidFill>
                  <a:srgbClr val="FFFFFF"/>
                </a:solidFill>
                <a:latin typeface="Calibri"/>
                <a:cs typeface="Calibri"/>
              </a:rPr>
              <a:t>предмет</a:t>
            </a:r>
            <a:r>
              <a:rPr dirty="0" sz="2800" spc="-4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800" spc="-10" b="1">
                <a:solidFill>
                  <a:srgbClr val="FFFFFF"/>
                </a:solidFill>
                <a:latin typeface="Calibri"/>
                <a:cs typeface="Calibri"/>
              </a:rPr>
              <a:t>дослідження</a:t>
            </a:r>
            <a:endParaRPr sz="2800">
              <a:latin typeface="Calibri"/>
              <a:cs typeface="Calibri"/>
            </a:endParaRPr>
          </a:p>
          <a:p>
            <a:pPr lvl="1" marL="527685" indent="-514984">
              <a:lnSpc>
                <a:spcPct val="100000"/>
              </a:lnSpc>
              <a:spcBef>
                <a:spcPts val="5"/>
              </a:spcBef>
              <a:buClr>
                <a:srgbClr val="FFC000"/>
              </a:buClr>
              <a:buFont typeface="Wingdings"/>
              <a:buChar char=""/>
              <a:tabLst>
                <a:tab pos="527685" algn="l"/>
              </a:tabLst>
            </a:pPr>
            <a:r>
              <a:rPr dirty="0" sz="2800" b="1">
                <a:solidFill>
                  <a:srgbClr val="FFFFFF"/>
                </a:solidFill>
                <a:latin typeface="Calibri"/>
                <a:cs typeface="Calibri"/>
              </a:rPr>
              <a:t>економічне</a:t>
            </a:r>
            <a:r>
              <a:rPr dirty="0" sz="2800" spc="-14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800" spc="-10" b="1">
                <a:solidFill>
                  <a:srgbClr val="FFFFFF"/>
                </a:solidFill>
                <a:latin typeface="Calibri"/>
                <a:cs typeface="Calibri"/>
              </a:rPr>
              <a:t>середовище</a:t>
            </a:r>
            <a:endParaRPr sz="2800">
              <a:latin typeface="Calibri"/>
              <a:cs typeface="Calibri"/>
            </a:endParaRPr>
          </a:p>
          <a:p>
            <a:pPr lvl="1" marL="527685" indent="-514984">
              <a:lnSpc>
                <a:spcPct val="100000"/>
              </a:lnSpc>
              <a:buClr>
                <a:srgbClr val="FFC000"/>
              </a:buClr>
              <a:buFont typeface="Wingdings"/>
              <a:buChar char=""/>
              <a:tabLst>
                <a:tab pos="527685" algn="l"/>
              </a:tabLst>
            </a:pPr>
            <a:r>
              <a:rPr dirty="0" sz="2800" spc="-20" b="1">
                <a:solidFill>
                  <a:srgbClr val="FFFFFF"/>
                </a:solidFill>
                <a:latin typeface="Calibri"/>
                <a:cs typeface="Calibri"/>
              </a:rPr>
              <a:t>культурне</a:t>
            </a:r>
            <a:r>
              <a:rPr dirty="0" sz="2800" spc="-75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800" spc="-10" b="1">
                <a:solidFill>
                  <a:srgbClr val="FFFFFF"/>
                </a:solidFill>
                <a:latin typeface="Calibri"/>
                <a:cs typeface="Calibri"/>
              </a:rPr>
              <a:t>середовище</a:t>
            </a:r>
            <a:endParaRPr sz="2800">
              <a:latin typeface="Calibri"/>
              <a:cs typeface="Calibri"/>
            </a:endParaRPr>
          </a:p>
          <a:p>
            <a:pPr lvl="1" marL="527685" indent="-514984">
              <a:lnSpc>
                <a:spcPct val="100000"/>
              </a:lnSpc>
              <a:buClr>
                <a:srgbClr val="FFC000"/>
              </a:buClr>
              <a:buFont typeface="Wingdings"/>
              <a:buChar char=""/>
              <a:tabLst>
                <a:tab pos="527685" algn="l"/>
              </a:tabLst>
            </a:pPr>
            <a:r>
              <a:rPr dirty="0" sz="2800" spc="-10" b="1">
                <a:solidFill>
                  <a:srgbClr val="FFFFFF"/>
                </a:solidFill>
                <a:latin typeface="Calibri"/>
                <a:cs typeface="Calibri"/>
              </a:rPr>
              <a:t>природно-георгафічне</a:t>
            </a:r>
            <a:r>
              <a:rPr dirty="0" sz="2800" spc="-85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800" spc="-10" b="1">
                <a:solidFill>
                  <a:srgbClr val="FFFFFF"/>
                </a:solidFill>
                <a:latin typeface="Calibri"/>
                <a:cs typeface="Calibri"/>
              </a:rPr>
              <a:t>середовище</a:t>
            </a:r>
            <a:endParaRPr sz="2800">
              <a:latin typeface="Calibri"/>
              <a:cs typeface="Calibri"/>
            </a:endParaRPr>
          </a:p>
          <a:p>
            <a:pPr lvl="1" marL="527685" indent="-514984">
              <a:lnSpc>
                <a:spcPct val="100000"/>
              </a:lnSpc>
              <a:spcBef>
                <a:spcPts val="5"/>
              </a:spcBef>
              <a:buClr>
                <a:srgbClr val="FFC000"/>
              </a:buClr>
              <a:buFont typeface="Wingdings"/>
              <a:buChar char=""/>
              <a:tabLst>
                <a:tab pos="527685" algn="l"/>
              </a:tabLst>
            </a:pPr>
            <a:r>
              <a:rPr dirty="0" sz="2800" spc="-10" b="1">
                <a:solidFill>
                  <a:srgbClr val="FFFFFF"/>
                </a:solidFill>
                <a:latin typeface="Calibri"/>
                <a:cs typeface="Calibri"/>
              </a:rPr>
              <a:t>політико-</a:t>
            </a:r>
            <a:r>
              <a:rPr dirty="0" sz="2800" b="1">
                <a:solidFill>
                  <a:srgbClr val="FFFFFF"/>
                </a:solidFill>
                <a:latin typeface="Calibri"/>
                <a:cs typeface="Calibri"/>
              </a:rPr>
              <a:t>правове</a:t>
            </a:r>
            <a:r>
              <a:rPr dirty="0" sz="2800" spc="-105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800" spc="-10" b="1">
                <a:solidFill>
                  <a:srgbClr val="FFFFFF"/>
                </a:solidFill>
                <a:latin typeface="Calibri"/>
                <a:cs typeface="Calibri"/>
              </a:rPr>
              <a:t>середовище</a:t>
            </a:r>
            <a:endParaRPr sz="2800">
              <a:latin typeface="Calibri"/>
              <a:cs typeface="Calibri"/>
            </a:endParaRPr>
          </a:p>
          <a:p>
            <a:pPr marL="527685" marR="5080" indent="-515620">
              <a:lnSpc>
                <a:spcPct val="100000"/>
              </a:lnSpc>
              <a:buClr>
                <a:srgbClr val="FFC000"/>
              </a:buClr>
              <a:buAutoNum type="arabicPeriod" startAt="3"/>
              <a:tabLst>
                <a:tab pos="527685" algn="l"/>
                <a:tab pos="1707514" algn="l"/>
                <a:tab pos="2167890" algn="l"/>
                <a:tab pos="4680585" algn="l"/>
                <a:tab pos="6848475" algn="l"/>
              </a:tabLst>
            </a:pPr>
            <a:r>
              <a:rPr dirty="0" sz="2800" spc="-10" b="1">
                <a:solidFill>
                  <a:srgbClr val="FFFFFF"/>
                </a:solidFill>
                <a:latin typeface="Calibri"/>
                <a:cs typeface="Calibri"/>
              </a:rPr>
              <a:t>Явища</a:t>
            </a:r>
            <a:r>
              <a:rPr dirty="0" sz="2800" b="1">
                <a:solidFill>
                  <a:srgbClr val="FFFFFF"/>
                </a:solidFill>
                <a:latin typeface="Calibri"/>
                <a:cs typeface="Calibri"/>
              </a:rPr>
              <a:t>	</a:t>
            </a:r>
            <a:r>
              <a:rPr dirty="0" sz="2800" spc="-25" b="1">
                <a:solidFill>
                  <a:srgbClr val="FFFFFF"/>
                </a:solidFill>
                <a:latin typeface="Calibri"/>
                <a:cs typeface="Calibri"/>
              </a:rPr>
              <a:t>та</a:t>
            </a:r>
            <a:r>
              <a:rPr dirty="0" sz="2800" b="1">
                <a:solidFill>
                  <a:srgbClr val="FFFFFF"/>
                </a:solidFill>
                <a:latin typeface="Calibri"/>
                <a:cs typeface="Calibri"/>
              </a:rPr>
              <a:t>	</a:t>
            </a:r>
            <a:r>
              <a:rPr dirty="0" sz="2800" spc="-10" b="1">
                <a:solidFill>
                  <a:srgbClr val="FFFFFF"/>
                </a:solidFill>
                <a:latin typeface="Calibri"/>
                <a:cs typeface="Calibri"/>
              </a:rPr>
              <a:t>закономірності</a:t>
            </a:r>
            <a:r>
              <a:rPr dirty="0" sz="2800" b="1">
                <a:solidFill>
                  <a:srgbClr val="FFFFFF"/>
                </a:solidFill>
                <a:latin typeface="Calibri"/>
                <a:cs typeface="Calibri"/>
              </a:rPr>
              <a:t>	</a:t>
            </a:r>
            <a:r>
              <a:rPr dirty="0" sz="2800" spc="-10" b="1">
                <a:solidFill>
                  <a:srgbClr val="FFFFFF"/>
                </a:solidFill>
                <a:latin typeface="Calibri"/>
                <a:cs typeface="Calibri"/>
              </a:rPr>
              <a:t>міжнародної</a:t>
            </a:r>
            <a:r>
              <a:rPr dirty="0" sz="2800" b="1">
                <a:solidFill>
                  <a:srgbClr val="FFFFFF"/>
                </a:solidFill>
                <a:latin typeface="Calibri"/>
                <a:cs typeface="Calibri"/>
              </a:rPr>
              <a:t>	</a:t>
            </a:r>
            <a:r>
              <a:rPr dirty="0" sz="2800" spc="-10" b="1">
                <a:solidFill>
                  <a:srgbClr val="FFFFFF"/>
                </a:solidFill>
                <a:latin typeface="Calibri"/>
                <a:cs typeface="Calibri"/>
              </a:rPr>
              <a:t>економічної </a:t>
            </a:r>
            <a:r>
              <a:rPr dirty="0" sz="2800" b="1">
                <a:solidFill>
                  <a:srgbClr val="FFFFFF"/>
                </a:solidFill>
                <a:latin typeface="Calibri"/>
                <a:cs typeface="Calibri"/>
              </a:rPr>
              <a:t>інтеграції</a:t>
            </a:r>
            <a:r>
              <a:rPr dirty="0" sz="2800" spc="-5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800" b="1">
                <a:solidFill>
                  <a:srgbClr val="FFFFFF"/>
                </a:solidFill>
                <a:latin typeface="Calibri"/>
                <a:cs typeface="Calibri"/>
              </a:rPr>
              <a:t>та</a:t>
            </a:r>
            <a:r>
              <a:rPr dirty="0" sz="2800" spc="-4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800" spc="-10" b="1">
                <a:solidFill>
                  <a:srgbClr val="FFFFFF"/>
                </a:solidFill>
                <a:latin typeface="Calibri"/>
                <a:cs typeface="Calibri"/>
              </a:rPr>
              <a:t>глобалізації</a:t>
            </a:r>
            <a:endParaRPr sz="2800">
              <a:latin typeface="Calibri"/>
              <a:cs typeface="Calibri"/>
            </a:endParaRPr>
          </a:p>
          <a:p>
            <a:pPr marL="527685" indent="-514984">
              <a:lnSpc>
                <a:spcPct val="100000"/>
              </a:lnSpc>
              <a:spcBef>
                <a:spcPts val="5"/>
              </a:spcBef>
              <a:buClr>
                <a:srgbClr val="FFC000"/>
              </a:buClr>
              <a:buAutoNum type="arabicPeriod" startAt="3"/>
              <a:tabLst>
                <a:tab pos="527685" algn="l"/>
              </a:tabLst>
            </a:pPr>
            <a:r>
              <a:rPr dirty="0" sz="2800" b="1">
                <a:solidFill>
                  <a:srgbClr val="FFFFFF"/>
                </a:solidFill>
                <a:latin typeface="Calibri"/>
                <a:cs typeface="Calibri"/>
              </a:rPr>
              <a:t>Окремі</a:t>
            </a:r>
            <a:r>
              <a:rPr dirty="0" sz="2800" spc="-35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800" b="1">
                <a:solidFill>
                  <a:srgbClr val="FFFFFF"/>
                </a:solidFill>
                <a:latin typeface="Calibri"/>
                <a:cs typeface="Calibri"/>
              </a:rPr>
              <a:t>країни</a:t>
            </a:r>
            <a:r>
              <a:rPr dirty="0" sz="2800" spc="-75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800">
                <a:solidFill>
                  <a:srgbClr val="FFFFFF"/>
                </a:solidFill>
                <a:latin typeface="Calibri"/>
                <a:cs typeface="Calibri"/>
              </a:rPr>
              <a:t>(за</a:t>
            </a:r>
            <a:r>
              <a:rPr dirty="0" sz="2800" spc="1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800">
                <a:solidFill>
                  <a:srgbClr val="FFFFFF"/>
                </a:solidFill>
                <a:latin typeface="Calibri"/>
                <a:cs typeface="Calibri"/>
              </a:rPr>
              <a:t>вибором)</a:t>
            </a:r>
            <a:r>
              <a:rPr dirty="0" sz="2800" spc="-7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800">
                <a:solidFill>
                  <a:srgbClr val="FFFFFF"/>
                </a:solidFill>
                <a:latin typeface="Calibri"/>
                <a:cs typeface="Calibri"/>
              </a:rPr>
              <a:t>на</a:t>
            </a:r>
            <a:r>
              <a:rPr dirty="0" sz="2800" spc="-3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800" spc="-10">
                <a:solidFill>
                  <a:srgbClr val="FFFFFF"/>
                </a:solidFill>
                <a:latin typeface="Calibri"/>
                <a:cs typeface="Calibri"/>
              </a:rPr>
              <a:t>предмет</a:t>
            </a:r>
            <a:endParaRPr sz="2800">
              <a:latin typeface="Calibri"/>
              <a:cs typeface="Calibri"/>
            </a:endParaRPr>
          </a:p>
          <a:p>
            <a:pPr marL="527685" marR="179705">
              <a:lnSpc>
                <a:spcPct val="100000"/>
              </a:lnSpc>
            </a:pPr>
            <a:r>
              <a:rPr dirty="0" sz="2800">
                <a:solidFill>
                  <a:srgbClr val="FFFFFF"/>
                </a:solidFill>
                <a:latin typeface="Calibri"/>
                <a:cs typeface="Calibri"/>
              </a:rPr>
              <a:t>економічного,</a:t>
            </a:r>
            <a:r>
              <a:rPr dirty="0" sz="2800" spc="-9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800" spc="-20">
                <a:solidFill>
                  <a:srgbClr val="FFFFFF"/>
                </a:solidFill>
                <a:latin typeface="Calibri"/>
                <a:cs typeface="Calibri"/>
              </a:rPr>
              <a:t>культурного,</a:t>
            </a:r>
            <a:r>
              <a:rPr dirty="0" sz="2800" spc="-8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800" spc="-20">
                <a:solidFill>
                  <a:srgbClr val="FFFFFF"/>
                </a:solidFill>
                <a:latin typeface="Calibri"/>
                <a:cs typeface="Calibri"/>
              </a:rPr>
              <a:t>природно-</a:t>
            </a:r>
            <a:r>
              <a:rPr dirty="0" sz="2800" spc="-10">
                <a:solidFill>
                  <a:srgbClr val="FFFFFF"/>
                </a:solidFill>
                <a:latin typeface="Calibri"/>
                <a:cs typeface="Calibri"/>
              </a:rPr>
              <a:t>географічного, </a:t>
            </a:r>
            <a:r>
              <a:rPr dirty="0" sz="2800" spc="-20">
                <a:solidFill>
                  <a:srgbClr val="FFFFFF"/>
                </a:solidFill>
                <a:latin typeface="Calibri"/>
                <a:cs typeface="Calibri"/>
              </a:rPr>
              <a:t>політико-</a:t>
            </a:r>
            <a:r>
              <a:rPr dirty="0" sz="2800">
                <a:solidFill>
                  <a:srgbClr val="FFFFFF"/>
                </a:solidFill>
                <a:latin typeface="Calibri"/>
                <a:cs typeface="Calibri"/>
              </a:rPr>
              <a:t>правового</a:t>
            </a:r>
            <a:r>
              <a:rPr dirty="0" sz="2800" spc="-3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800" spc="-10">
                <a:solidFill>
                  <a:srgbClr val="FFFFFF"/>
                </a:solidFill>
                <a:latin typeface="Calibri"/>
                <a:cs typeface="Calibri"/>
              </a:rPr>
              <a:t>середовища</a:t>
            </a:r>
            <a:endParaRPr sz="2800">
              <a:latin typeface="Calibri"/>
              <a:cs typeface="Calibri"/>
            </a:endParaRPr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144511" y="216606"/>
            <a:ext cx="1810511" cy="1080692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9247" y="2282950"/>
            <a:ext cx="6696456" cy="4465320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99440" y="159257"/>
            <a:ext cx="8188959" cy="46799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900" spc="-10"/>
              <a:t>ПРОТЯГОМ</a:t>
            </a:r>
            <a:r>
              <a:rPr dirty="0" sz="2900" spc="-95"/>
              <a:t> </a:t>
            </a:r>
            <a:r>
              <a:rPr dirty="0" sz="2900"/>
              <a:t>КУРСУ</a:t>
            </a:r>
            <a:r>
              <a:rPr dirty="0" sz="2900" spc="-80"/>
              <a:t> </a:t>
            </a:r>
            <a:r>
              <a:rPr dirty="0" sz="2900" spc="-10"/>
              <a:t>“КРАЇНОЗНАВСТВО”</a:t>
            </a:r>
            <a:r>
              <a:rPr dirty="0" sz="2900" spc="-75"/>
              <a:t> </a:t>
            </a:r>
            <a:r>
              <a:rPr dirty="0" sz="2900"/>
              <a:t>на</a:t>
            </a:r>
            <a:r>
              <a:rPr dirty="0" sz="2900" spc="-65"/>
              <a:t> </a:t>
            </a:r>
            <a:r>
              <a:rPr dirty="0" sz="2900"/>
              <a:t>вас</a:t>
            </a:r>
            <a:r>
              <a:rPr dirty="0" sz="2900" spc="-65"/>
              <a:t> </a:t>
            </a:r>
            <a:r>
              <a:rPr dirty="0" sz="2900" spc="-10"/>
              <a:t>чекає</a:t>
            </a:r>
            <a:endParaRPr sz="2900"/>
          </a:p>
        </p:txBody>
      </p:sp>
      <p:sp>
        <p:nvSpPr>
          <p:cNvPr id="4" name="object 4" descr=""/>
          <p:cNvSpPr/>
          <p:nvPr/>
        </p:nvSpPr>
        <p:spPr>
          <a:xfrm>
            <a:off x="106679" y="603504"/>
            <a:ext cx="8930640" cy="2307590"/>
          </a:xfrm>
          <a:custGeom>
            <a:avLst/>
            <a:gdLst/>
            <a:ahLst/>
            <a:cxnLst/>
            <a:rect l="l" t="t" r="r" b="b"/>
            <a:pathLst>
              <a:path w="8930640" h="2307590">
                <a:moveTo>
                  <a:pt x="8930640" y="0"/>
                </a:moveTo>
                <a:lnTo>
                  <a:pt x="0" y="0"/>
                </a:lnTo>
                <a:lnTo>
                  <a:pt x="0" y="2307336"/>
                </a:lnTo>
                <a:lnTo>
                  <a:pt x="8930640" y="2307336"/>
                </a:lnTo>
                <a:lnTo>
                  <a:pt x="8930640" y="0"/>
                </a:lnTo>
                <a:close/>
              </a:path>
            </a:pathLst>
          </a:custGeom>
          <a:solidFill>
            <a:srgbClr val="001F5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 descr=""/>
          <p:cNvSpPr txBox="1"/>
          <p:nvPr/>
        </p:nvSpPr>
        <p:spPr>
          <a:xfrm>
            <a:off x="186334" y="617931"/>
            <a:ext cx="8529955" cy="222123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527685" indent="-514984">
              <a:lnSpc>
                <a:spcPct val="100000"/>
              </a:lnSpc>
              <a:spcBef>
                <a:spcPts val="100"/>
              </a:spcBef>
              <a:buClr>
                <a:srgbClr val="FFC000"/>
              </a:buClr>
              <a:buFont typeface="Wingdings"/>
              <a:buChar char=""/>
              <a:tabLst>
                <a:tab pos="527685" algn="l"/>
              </a:tabLst>
            </a:pPr>
            <a:r>
              <a:rPr dirty="0" sz="2400">
                <a:solidFill>
                  <a:srgbClr val="FFFFFF"/>
                </a:solidFill>
                <a:latin typeface="Calibri"/>
                <a:cs typeface="Calibri"/>
              </a:rPr>
              <a:t>багато</a:t>
            </a:r>
            <a:r>
              <a:rPr dirty="0" sz="2400" spc="-12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400">
                <a:solidFill>
                  <a:srgbClr val="FFFFFF"/>
                </a:solidFill>
                <a:latin typeface="Calibri"/>
                <a:cs typeface="Calibri"/>
              </a:rPr>
              <a:t>інтерактиву</a:t>
            </a:r>
            <a:r>
              <a:rPr dirty="0" sz="2400" spc="-8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400">
                <a:solidFill>
                  <a:srgbClr val="FFFFFF"/>
                </a:solidFill>
                <a:latin typeface="Calibri"/>
                <a:cs typeface="Calibri"/>
              </a:rPr>
              <a:t>(обговорення,</a:t>
            </a:r>
            <a:r>
              <a:rPr dirty="0" sz="2400" spc="-8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400">
                <a:solidFill>
                  <a:srgbClr val="FFFFFF"/>
                </a:solidFill>
                <a:latin typeface="Calibri"/>
                <a:cs typeface="Calibri"/>
              </a:rPr>
              <a:t>мозкові</a:t>
            </a:r>
            <a:r>
              <a:rPr dirty="0" sz="2400" spc="-10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400">
                <a:solidFill>
                  <a:srgbClr val="FFFFFF"/>
                </a:solidFill>
                <a:latin typeface="Calibri"/>
                <a:cs typeface="Calibri"/>
              </a:rPr>
              <a:t>штурми,</a:t>
            </a:r>
            <a:r>
              <a:rPr dirty="0" sz="2400" spc="-9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400" spc="-10">
                <a:solidFill>
                  <a:srgbClr val="FFFFFF"/>
                </a:solidFill>
                <a:latin typeface="Calibri"/>
                <a:cs typeface="Calibri"/>
              </a:rPr>
              <a:t>вікторини,</a:t>
            </a:r>
            <a:endParaRPr sz="2400">
              <a:latin typeface="Calibri"/>
              <a:cs typeface="Calibri"/>
            </a:endParaRPr>
          </a:p>
          <a:p>
            <a:pPr marL="527685">
              <a:lnSpc>
                <a:spcPct val="100000"/>
              </a:lnSpc>
              <a:spcBef>
                <a:spcPts val="5"/>
              </a:spcBef>
            </a:pPr>
            <a:r>
              <a:rPr dirty="0" sz="2400">
                <a:solidFill>
                  <a:srgbClr val="FFFFFF"/>
                </a:solidFill>
                <a:latin typeface="Calibri"/>
                <a:cs typeface="Calibri"/>
              </a:rPr>
              <a:t>діалоги,</a:t>
            </a:r>
            <a:r>
              <a:rPr dirty="0" sz="2400" spc="-6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400" spc="-20">
                <a:solidFill>
                  <a:srgbClr val="FFFFFF"/>
                </a:solidFill>
                <a:latin typeface="Calibri"/>
                <a:cs typeface="Calibri"/>
              </a:rPr>
              <a:t>ігри)</a:t>
            </a:r>
            <a:endParaRPr sz="2400">
              <a:latin typeface="Calibri"/>
              <a:cs typeface="Calibri"/>
            </a:endParaRPr>
          </a:p>
          <a:p>
            <a:pPr marL="527685" indent="-514984">
              <a:lnSpc>
                <a:spcPct val="100000"/>
              </a:lnSpc>
              <a:buClr>
                <a:srgbClr val="FFC000"/>
              </a:buClr>
              <a:buFont typeface="Wingdings"/>
              <a:buChar char=""/>
              <a:tabLst>
                <a:tab pos="527685" algn="l"/>
              </a:tabLst>
            </a:pPr>
            <a:r>
              <a:rPr dirty="0" sz="2400">
                <a:solidFill>
                  <a:srgbClr val="FFFFFF"/>
                </a:solidFill>
                <a:latin typeface="Calibri"/>
                <a:cs typeface="Calibri"/>
              </a:rPr>
              <a:t>активне</a:t>
            </a:r>
            <a:r>
              <a:rPr dirty="0" sz="2400" spc="-5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400">
                <a:solidFill>
                  <a:srgbClr val="FFFFFF"/>
                </a:solidFill>
                <a:latin typeface="Calibri"/>
                <a:cs typeface="Calibri"/>
              </a:rPr>
              <a:t>залучення</a:t>
            </a:r>
            <a:r>
              <a:rPr dirty="0" sz="2400" spc="-3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400">
                <a:solidFill>
                  <a:srgbClr val="FFFFFF"/>
                </a:solidFill>
                <a:latin typeface="Calibri"/>
                <a:cs typeface="Calibri"/>
              </a:rPr>
              <a:t>до</a:t>
            </a:r>
            <a:r>
              <a:rPr dirty="0" sz="2400" spc="-6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400">
                <a:solidFill>
                  <a:srgbClr val="FFFFFF"/>
                </a:solidFill>
                <a:latin typeface="Calibri"/>
                <a:cs typeface="Calibri"/>
              </a:rPr>
              <a:t>процесу</a:t>
            </a:r>
            <a:r>
              <a:rPr dirty="0" sz="2400" spc="-6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400" spc="-10">
                <a:solidFill>
                  <a:srgbClr val="FFFFFF"/>
                </a:solidFill>
                <a:latin typeface="Calibri"/>
                <a:cs typeface="Calibri"/>
              </a:rPr>
              <a:t>навчання</a:t>
            </a:r>
            <a:endParaRPr sz="2400">
              <a:latin typeface="Calibri"/>
              <a:cs typeface="Calibri"/>
            </a:endParaRPr>
          </a:p>
          <a:p>
            <a:pPr marL="527685" marR="309880" indent="-515620">
              <a:lnSpc>
                <a:spcPct val="100000"/>
              </a:lnSpc>
              <a:buClr>
                <a:srgbClr val="FFC000"/>
              </a:buClr>
              <a:buFont typeface="Wingdings"/>
              <a:buChar char=""/>
              <a:tabLst>
                <a:tab pos="527685" algn="l"/>
              </a:tabLst>
            </a:pPr>
            <a:r>
              <a:rPr dirty="0" sz="2400">
                <a:solidFill>
                  <a:srgbClr val="FFFFFF"/>
                </a:solidFill>
                <a:latin typeface="Calibri"/>
                <a:cs typeface="Calibri"/>
              </a:rPr>
              <a:t>можливість</a:t>
            </a:r>
            <a:r>
              <a:rPr dirty="0" sz="2400" spc="-8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400">
                <a:solidFill>
                  <a:srgbClr val="FFFFFF"/>
                </a:solidFill>
                <a:latin typeface="Calibri"/>
                <a:cs typeface="Calibri"/>
              </a:rPr>
              <a:t>творчої,</a:t>
            </a:r>
            <a:r>
              <a:rPr dirty="0" sz="2400" spc="-7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400">
                <a:solidFill>
                  <a:srgbClr val="FFFFFF"/>
                </a:solidFill>
                <a:latin typeface="Calibri"/>
                <a:cs typeface="Calibri"/>
              </a:rPr>
              <a:t>аналітичної,</a:t>
            </a:r>
            <a:r>
              <a:rPr dirty="0" sz="2400" spc="-5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400">
                <a:solidFill>
                  <a:srgbClr val="FFFFFF"/>
                </a:solidFill>
                <a:latin typeface="Calibri"/>
                <a:cs typeface="Calibri"/>
              </a:rPr>
              <a:t>пошукової,</a:t>
            </a:r>
            <a:r>
              <a:rPr dirty="0" sz="2400" spc="-5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400" spc="-10">
                <a:solidFill>
                  <a:srgbClr val="FFFFFF"/>
                </a:solidFill>
                <a:latin typeface="Calibri"/>
                <a:cs typeface="Calibri"/>
              </a:rPr>
              <a:t>організаційної реалізації</a:t>
            </a:r>
            <a:endParaRPr sz="2400">
              <a:latin typeface="Calibri"/>
              <a:cs typeface="Calibri"/>
            </a:endParaRPr>
          </a:p>
          <a:p>
            <a:pPr marL="527685" indent="-514984">
              <a:lnSpc>
                <a:spcPct val="100000"/>
              </a:lnSpc>
              <a:spcBef>
                <a:spcPts val="5"/>
              </a:spcBef>
              <a:buClr>
                <a:srgbClr val="FFC000"/>
              </a:buClr>
              <a:buFont typeface="Wingdings"/>
              <a:buChar char=""/>
              <a:tabLst>
                <a:tab pos="527685" algn="l"/>
              </a:tabLst>
            </a:pPr>
            <a:r>
              <a:rPr dirty="0" sz="2400">
                <a:solidFill>
                  <a:srgbClr val="FFFFFF"/>
                </a:solidFill>
                <a:latin typeface="Calibri"/>
                <a:cs typeface="Calibri"/>
              </a:rPr>
              <a:t>занурення</a:t>
            </a:r>
            <a:r>
              <a:rPr dirty="0" sz="2400" spc="-5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400">
                <a:solidFill>
                  <a:srgbClr val="FFFFFF"/>
                </a:solidFill>
                <a:latin typeface="Calibri"/>
                <a:cs typeface="Calibri"/>
              </a:rPr>
              <a:t>у</a:t>
            </a:r>
            <a:r>
              <a:rPr dirty="0" sz="2400" spc="-10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400">
                <a:solidFill>
                  <a:srgbClr val="FFFFFF"/>
                </a:solidFill>
                <a:latin typeface="Calibri"/>
                <a:cs typeface="Calibri"/>
              </a:rPr>
              <a:t>тематичну</a:t>
            </a:r>
            <a:r>
              <a:rPr dirty="0" sz="2400" spc="-9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400" spc="-10">
                <a:solidFill>
                  <a:srgbClr val="FFFFFF"/>
                </a:solidFill>
                <a:latin typeface="Calibri"/>
                <a:cs typeface="Calibri"/>
              </a:rPr>
              <a:t>атмосферу…</a:t>
            </a:r>
            <a:endParaRPr sz="2400">
              <a:latin typeface="Calibri"/>
              <a:cs typeface="Calibri"/>
            </a:endParaRPr>
          </a:p>
        </p:txBody>
      </p:sp>
      <p:grpSp>
        <p:nvGrpSpPr>
          <p:cNvPr id="6" name="object 6" descr=""/>
          <p:cNvGrpSpPr/>
          <p:nvPr/>
        </p:nvGrpSpPr>
        <p:grpSpPr>
          <a:xfrm>
            <a:off x="106679" y="2350007"/>
            <a:ext cx="8930640" cy="4407535"/>
            <a:chOff x="106679" y="2350007"/>
            <a:chExt cx="8930640" cy="4407535"/>
          </a:xfrm>
        </p:grpSpPr>
        <p:pic>
          <p:nvPicPr>
            <p:cNvPr id="7" name="object 7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529071" y="2350007"/>
              <a:ext cx="3508248" cy="2630424"/>
            </a:xfrm>
            <a:prstGeom prst="rect">
              <a:avLst/>
            </a:prstGeom>
          </p:spPr>
        </p:pic>
        <p:pic>
          <p:nvPicPr>
            <p:cNvPr id="8" name="object 8" descr="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385559" y="4797551"/>
              <a:ext cx="2517647" cy="1959864"/>
            </a:xfrm>
            <a:prstGeom prst="rect">
              <a:avLst/>
            </a:prstGeom>
          </p:spPr>
        </p:pic>
        <p:pic>
          <p:nvPicPr>
            <p:cNvPr id="9" name="object 9" descr="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904744" y="3532631"/>
              <a:ext cx="2828544" cy="2118360"/>
            </a:xfrm>
            <a:prstGeom prst="rect">
              <a:avLst/>
            </a:prstGeom>
          </p:spPr>
        </p:pic>
        <p:pic>
          <p:nvPicPr>
            <p:cNvPr id="10" name="object 10" descr="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06679" y="4846319"/>
              <a:ext cx="2770632" cy="1740407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2024-09-12T16:23:24Z</dcterms:created>
  <dcterms:modified xsi:type="dcterms:W3CDTF">2024-09-12T16:23:24Z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2024-09-11T00:00:00Z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2024-09-12T00:00:00Z</vt:filetime>
  </property>
  <property fmtid="{D5CDD505-2E9C-101B-9397-08002B2CF9AE}" pid="5" name="Producer">
    <vt:lpwstr>www.ilovepdf.com</vt:lpwstr>
  </property>
</Properties>
</file>